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00" r:id="rId2"/>
    <p:sldId id="301" r:id="rId3"/>
    <p:sldId id="310" r:id="rId4"/>
    <p:sldId id="350" r:id="rId5"/>
    <p:sldId id="311" r:id="rId6"/>
    <p:sldId id="351" r:id="rId7"/>
    <p:sldId id="353" r:id="rId8"/>
    <p:sldId id="356" r:id="rId9"/>
    <p:sldId id="358" r:id="rId10"/>
    <p:sldId id="359" r:id="rId11"/>
    <p:sldId id="288" r:id="rId12"/>
    <p:sldId id="357" r:id="rId13"/>
    <p:sldId id="344" r:id="rId14"/>
    <p:sldId id="346" r:id="rId15"/>
    <p:sldId id="338" r:id="rId1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BD"/>
    <a:srgbClr val="2E2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/>
    <p:restoredTop sz="94583"/>
  </p:normalViewPr>
  <p:slideViewPr>
    <p:cSldViewPr snapToGrid="0" snapToObjects="1">
      <p:cViewPr>
        <p:scale>
          <a:sx n="110" d="100"/>
          <a:sy n="110" d="100"/>
        </p:scale>
        <p:origin x="96" y="60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robertmorse:Documents:Geographical%20Segmentation%20-%20Kansas.xlsx" TargetMode="External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Summary!$C$1</c:f>
              <c:strCache>
                <c:ptCount val="1"/>
                <c:pt idx="0">
                  <c:v>NE Indexed</c:v>
                </c:pt>
              </c:strCache>
            </c:strRef>
          </c:tx>
          <c:spPr>
            <a:ln w="47625">
              <a:noFill/>
            </a:ln>
          </c:spPr>
          <c:marker>
            <c:symbol val="dot"/>
            <c:size val="2"/>
            <c:spPr>
              <a:noFill/>
              <a:ln>
                <a:noFill/>
              </a:ln>
            </c:spPr>
          </c:marker>
          <c:trendline>
            <c:trendlineType val="movingAvg"/>
            <c:period val="28"/>
            <c:dispRSqr val="0"/>
            <c:dispEq val="0"/>
          </c:trendline>
          <c:xVal>
            <c:numRef>
              <c:f>Summary!$A$2:$A$2210</c:f>
              <c:numCache>
                <c:formatCode>m/d/yy</c:formatCode>
                <c:ptCount val="2209"/>
                <c:pt idx="0">
                  <c:v>39934.0</c:v>
                </c:pt>
                <c:pt idx="1">
                  <c:v>39935.0</c:v>
                </c:pt>
                <c:pt idx="2">
                  <c:v>39936.0</c:v>
                </c:pt>
                <c:pt idx="3">
                  <c:v>39937.0</c:v>
                </c:pt>
                <c:pt idx="4">
                  <c:v>39938.0</c:v>
                </c:pt>
                <c:pt idx="5">
                  <c:v>39939.0</c:v>
                </c:pt>
                <c:pt idx="6">
                  <c:v>39940.0</c:v>
                </c:pt>
                <c:pt idx="7">
                  <c:v>39941.0</c:v>
                </c:pt>
                <c:pt idx="8">
                  <c:v>39942.0</c:v>
                </c:pt>
                <c:pt idx="9">
                  <c:v>39943.0</c:v>
                </c:pt>
                <c:pt idx="10">
                  <c:v>39944.0</c:v>
                </c:pt>
                <c:pt idx="11">
                  <c:v>39945.0</c:v>
                </c:pt>
                <c:pt idx="12">
                  <c:v>39946.0</c:v>
                </c:pt>
                <c:pt idx="13">
                  <c:v>39947.0</c:v>
                </c:pt>
                <c:pt idx="14">
                  <c:v>39948.0</c:v>
                </c:pt>
                <c:pt idx="15">
                  <c:v>39949.0</c:v>
                </c:pt>
                <c:pt idx="16">
                  <c:v>39950.0</c:v>
                </c:pt>
                <c:pt idx="17">
                  <c:v>39951.0</c:v>
                </c:pt>
                <c:pt idx="18">
                  <c:v>39952.0</c:v>
                </c:pt>
                <c:pt idx="19">
                  <c:v>39953.0</c:v>
                </c:pt>
                <c:pt idx="20">
                  <c:v>39954.0</c:v>
                </c:pt>
                <c:pt idx="21">
                  <c:v>39955.0</c:v>
                </c:pt>
                <c:pt idx="22">
                  <c:v>39956.0</c:v>
                </c:pt>
                <c:pt idx="23">
                  <c:v>39957.0</c:v>
                </c:pt>
                <c:pt idx="24">
                  <c:v>39958.0</c:v>
                </c:pt>
                <c:pt idx="25">
                  <c:v>39959.0</c:v>
                </c:pt>
                <c:pt idx="26">
                  <c:v>39960.0</c:v>
                </c:pt>
                <c:pt idx="27">
                  <c:v>39961.0</c:v>
                </c:pt>
                <c:pt idx="28">
                  <c:v>39962.0</c:v>
                </c:pt>
                <c:pt idx="29">
                  <c:v>39963.0</c:v>
                </c:pt>
                <c:pt idx="30">
                  <c:v>39964.0</c:v>
                </c:pt>
                <c:pt idx="31">
                  <c:v>39965.0</c:v>
                </c:pt>
                <c:pt idx="32">
                  <c:v>39966.0</c:v>
                </c:pt>
                <c:pt idx="33">
                  <c:v>39967.0</c:v>
                </c:pt>
                <c:pt idx="34">
                  <c:v>39968.0</c:v>
                </c:pt>
                <c:pt idx="35">
                  <c:v>39969.0</c:v>
                </c:pt>
                <c:pt idx="36">
                  <c:v>39970.0</c:v>
                </c:pt>
                <c:pt idx="37">
                  <c:v>39971.0</c:v>
                </c:pt>
                <c:pt idx="38">
                  <c:v>39972.0</c:v>
                </c:pt>
                <c:pt idx="39">
                  <c:v>39973.0</c:v>
                </c:pt>
                <c:pt idx="40">
                  <c:v>39974.0</c:v>
                </c:pt>
                <c:pt idx="41">
                  <c:v>39975.0</c:v>
                </c:pt>
                <c:pt idx="42">
                  <c:v>39976.0</c:v>
                </c:pt>
                <c:pt idx="43">
                  <c:v>39977.0</c:v>
                </c:pt>
                <c:pt idx="44">
                  <c:v>39978.0</c:v>
                </c:pt>
                <c:pt idx="45">
                  <c:v>39979.0</c:v>
                </c:pt>
                <c:pt idx="46">
                  <c:v>39980.0</c:v>
                </c:pt>
                <c:pt idx="47">
                  <c:v>39981.0</c:v>
                </c:pt>
                <c:pt idx="48">
                  <c:v>39982.0</c:v>
                </c:pt>
                <c:pt idx="49">
                  <c:v>39983.0</c:v>
                </c:pt>
                <c:pt idx="50">
                  <c:v>39984.0</c:v>
                </c:pt>
                <c:pt idx="51">
                  <c:v>39985.0</c:v>
                </c:pt>
                <c:pt idx="52">
                  <c:v>39986.0</c:v>
                </c:pt>
                <c:pt idx="53">
                  <c:v>39987.0</c:v>
                </c:pt>
                <c:pt idx="54">
                  <c:v>39988.0</c:v>
                </c:pt>
                <c:pt idx="55">
                  <c:v>39989.0</c:v>
                </c:pt>
                <c:pt idx="56">
                  <c:v>39990.0</c:v>
                </c:pt>
                <c:pt idx="57">
                  <c:v>39991.0</c:v>
                </c:pt>
                <c:pt idx="58">
                  <c:v>39992.0</c:v>
                </c:pt>
                <c:pt idx="59">
                  <c:v>39993.0</c:v>
                </c:pt>
                <c:pt idx="60">
                  <c:v>39994.0</c:v>
                </c:pt>
                <c:pt idx="61">
                  <c:v>39995.0</c:v>
                </c:pt>
                <c:pt idx="62">
                  <c:v>39996.0</c:v>
                </c:pt>
                <c:pt idx="63">
                  <c:v>39997.0</c:v>
                </c:pt>
                <c:pt idx="64">
                  <c:v>39998.0</c:v>
                </c:pt>
                <c:pt idx="65">
                  <c:v>39999.0</c:v>
                </c:pt>
                <c:pt idx="66">
                  <c:v>40000.0</c:v>
                </c:pt>
                <c:pt idx="67">
                  <c:v>40001.0</c:v>
                </c:pt>
                <c:pt idx="68">
                  <c:v>40002.0</c:v>
                </c:pt>
                <c:pt idx="69">
                  <c:v>40003.0</c:v>
                </c:pt>
                <c:pt idx="70">
                  <c:v>40004.0</c:v>
                </c:pt>
                <c:pt idx="71">
                  <c:v>40005.0</c:v>
                </c:pt>
                <c:pt idx="72">
                  <c:v>40006.0</c:v>
                </c:pt>
                <c:pt idx="73">
                  <c:v>40007.0</c:v>
                </c:pt>
                <c:pt idx="74">
                  <c:v>40008.0</c:v>
                </c:pt>
                <c:pt idx="75">
                  <c:v>40009.0</c:v>
                </c:pt>
                <c:pt idx="76">
                  <c:v>40010.0</c:v>
                </c:pt>
                <c:pt idx="77">
                  <c:v>40011.0</c:v>
                </c:pt>
                <c:pt idx="78">
                  <c:v>40012.0</c:v>
                </c:pt>
                <c:pt idx="79">
                  <c:v>40013.0</c:v>
                </c:pt>
                <c:pt idx="80">
                  <c:v>40014.0</c:v>
                </c:pt>
                <c:pt idx="81">
                  <c:v>40015.0</c:v>
                </c:pt>
                <c:pt idx="82">
                  <c:v>40016.0</c:v>
                </c:pt>
                <c:pt idx="83">
                  <c:v>40017.0</c:v>
                </c:pt>
                <c:pt idx="84">
                  <c:v>40018.0</c:v>
                </c:pt>
                <c:pt idx="85">
                  <c:v>40019.0</c:v>
                </c:pt>
                <c:pt idx="86">
                  <c:v>40020.0</c:v>
                </c:pt>
                <c:pt idx="87">
                  <c:v>40021.0</c:v>
                </c:pt>
                <c:pt idx="88">
                  <c:v>40022.0</c:v>
                </c:pt>
                <c:pt idx="89">
                  <c:v>40023.0</c:v>
                </c:pt>
                <c:pt idx="90">
                  <c:v>40024.0</c:v>
                </c:pt>
                <c:pt idx="91">
                  <c:v>40025.0</c:v>
                </c:pt>
                <c:pt idx="92">
                  <c:v>40026.0</c:v>
                </c:pt>
                <c:pt idx="93">
                  <c:v>40027.0</c:v>
                </c:pt>
                <c:pt idx="94">
                  <c:v>40028.0</c:v>
                </c:pt>
                <c:pt idx="95">
                  <c:v>40029.0</c:v>
                </c:pt>
                <c:pt idx="96">
                  <c:v>40030.0</c:v>
                </c:pt>
                <c:pt idx="97">
                  <c:v>40031.0</c:v>
                </c:pt>
                <c:pt idx="98">
                  <c:v>40032.0</c:v>
                </c:pt>
                <c:pt idx="99">
                  <c:v>40033.0</c:v>
                </c:pt>
                <c:pt idx="100">
                  <c:v>40034.0</c:v>
                </c:pt>
                <c:pt idx="101">
                  <c:v>40035.0</c:v>
                </c:pt>
                <c:pt idx="102">
                  <c:v>40036.0</c:v>
                </c:pt>
                <c:pt idx="103">
                  <c:v>40037.0</c:v>
                </c:pt>
                <c:pt idx="104">
                  <c:v>40038.0</c:v>
                </c:pt>
                <c:pt idx="105">
                  <c:v>40039.0</c:v>
                </c:pt>
                <c:pt idx="106">
                  <c:v>40040.0</c:v>
                </c:pt>
                <c:pt idx="107">
                  <c:v>40041.0</c:v>
                </c:pt>
                <c:pt idx="108">
                  <c:v>40042.0</c:v>
                </c:pt>
                <c:pt idx="109">
                  <c:v>40043.0</c:v>
                </c:pt>
                <c:pt idx="110">
                  <c:v>40044.0</c:v>
                </c:pt>
                <c:pt idx="111">
                  <c:v>40045.0</c:v>
                </c:pt>
                <c:pt idx="112">
                  <c:v>40046.0</c:v>
                </c:pt>
                <c:pt idx="113">
                  <c:v>40047.0</c:v>
                </c:pt>
                <c:pt idx="114">
                  <c:v>40048.0</c:v>
                </c:pt>
                <c:pt idx="115">
                  <c:v>40049.0</c:v>
                </c:pt>
                <c:pt idx="116">
                  <c:v>40050.0</c:v>
                </c:pt>
                <c:pt idx="117">
                  <c:v>40051.0</c:v>
                </c:pt>
                <c:pt idx="118">
                  <c:v>40052.0</c:v>
                </c:pt>
                <c:pt idx="119">
                  <c:v>40053.0</c:v>
                </c:pt>
                <c:pt idx="120">
                  <c:v>40054.0</c:v>
                </c:pt>
                <c:pt idx="121">
                  <c:v>40055.0</c:v>
                </c:pt>
                <c:pt idx="122">
                  <c:v>40056.0</c:v>
                </c:pt>
                <c:pt idx="123">
                  <c:v>40057.0</c:v>
                </c:pt>
                <c:pt idx="124">
                  <c:v>40058.0</c:v>
                </c:pt>
                <c:pt idx="125">
                  <c:v>40059.0</c:v>
                </c:pt>
                <c:pt idx="126">
                  <c:v>40060.0</c:v>
                </c:pt>
                <c:pt idx="127">
                  <c:v>40061.0</c:v>
                </c:pt>
                <c:pt idx="128">
                  <c:v>40062.0</c:v>
                </c:pt>
                <c:pt idx="129">
                  <c:v>40063.0</c:v>
                </c:pt>
                <c:pt idx="130">
                  <c:v>40064.0</c:v>
                </c:pt>
                <c:pt idx="131">
                  <c:v>40065.0</c:v>
                </c:pt>
                <c:pt idx="132">
                  <c:v>40066.0</c:v>
                </c:pt>
                <c:pt idx="133">
                  <c:v>40067.0</c:v>
                </c:pt>
                <c:pt idx="134">
                  <c:v>40068.0</c:v>
                </c:pt>
                <c:pt idx="135">
                  <c:v>40069.0</c:v>
                </c:pt>
                <c:pt idx="136">
                  <c:v>40070.0</c:v>
                </c:pt>
                <c:pt idx="137">
                  <c:v>40071.0</c:v>
                </c:pt>
                <c:pt idx="138">
                  <c:v>40072.0</c:v>
                </c:pt>
                <c:pt idx="139">
                  <c:v>40073.0</c:v>
                </c:pt>
                <c:pt idx="140">
                  <c:v>40074.0</c:v>
                </c:pt>
                <c:pt idx="141">
                  <c:v>40075.0</c:v>
                </c:pt>
                <c:pt idx="142">
                  <c:v>40076.0</c:v>
                </c:pt>
                <c:pt idx="143">
                  <c:v>40077.0</c:v>
                </c:pt>
                <c:pt idx="144">
                  <c:v>40078.0</c:v>
                </c:pt>
                <c:pt idx="145">
                  <c:v>40079.0</c:v>
                </c:pt>
                <c:pt idx="146">
                  <c:v>40080.0</c:v>
                </c:pt>
                <c:pt idx="147">
                  <c:v>40081.0</c:v>
                </c:pt>
                <c:pt idx="148">
                  <c:v>40082.0</c:v>
                </c:pt>
                <c:pt idx="149">
                  <c:v>40083.0</c:v>
                </c:pt>
                <c:pt idx="150">
                  <c:v>40084.0</c:v>
                </c:pt>
                <c:pt idx="151">
                  <c:v>40085.0</c:v>
                </c:pt>
                <c:pt idx="152">
                  <c:v>40086.0</c:v>
                </c:pt>
                <c:pt idx="153">
                  <c:v>40087.0</c:v>
                </c:pt>
                <c:pt idx="154">
                  <c:v>40088.0</c:v>
                </c:pt>
                <c:pt idx="155">
                  <c:v>40089.0</c:v>
                </c:pt>
                <c:pt idx="156">
                  <c:v>40090.0</c:v>
                </c:pt>
                <c:pt idx="157">
                  <c:v>40091.0</c:v>
                </c:pt>
                <c:pt idx="158">
                  <c:v>40092.0</c:v>
                </c:pt>
                <c:pt idx="159">
                  <c:v>40093.0</c:v>
                </c:pt>
                <c:pt idx="160">
                  <c:v>40094.0</c:v>
                </c:pt>
                <c:pt idx="161">
                  <c:v>40095.0</c:v>
                </c:pt>
                <c:pt idx="162">
                  <c:v>40096.0</c:v>
                </c:pt>
                <c:pt idx="163">
                  <c:v>40097.0</c:v>
                </c:pt>
                <c:pt idx="164">
                  <c:v>40098.0</c:v>
                </c:pt>
                <c:pt idx="165">
                  <c:v>40099.0</c:v>
                </c:pt>
                <c:pt idx="166">
                  <c:v>40100.0</c:v>
                </c:pt>
                <c:pt idx="167">
                  <c:v>40101.0</c:v>
                </c:pt>
                <c:pt idx="168">
                  <c:v>40102.0</c:v>
                </c:pt>
                <c:pt idx="169">
                  <c:v>40103.0</c:v>
                </c:pt>
                <c:pt idx="170">
                  <c:v>40104.0</c:v>
                </c:pt>
                <c:pt idx="171">
                  <c:v>40105.0</c:v>
                </c:pt>
                <c:pt idx="172">
                  <c:v>40106.0</c:v>
                </c:pt>
                <c:pt idx="173">
                  <c:v>40107.0</c:v>
                </c:pt>
                <c:pt idx="174">
                  <c:v>40108.0</c:v>
                </c:pt>
                <c:pt idx="175">
                  <c:v>40109.0</c:v>
                </c:pt>
                <c:pt idx="176">
                  <c:v>40110.0</c:v>
                </c:pt>
                <c:pt idx="177">
                  <c:v>40111.0</c:v>
                </c:pt>
                <c:pt idx="178">
                  <c:v>40112.0</c:v>
                </c:pt>
                <c:pt idx="179">
                  <c:v>40113.0</c:v>
                </c:pt>
                <c:pt idx="180">
                  <c:v>40114.0</c:v>
                </c:pt>
                <c:pt idx="181">
                  <c:v>40115.0</c:v>
                </c:pt>
                <c:pt idx="182">
                  <c:v>40116.0</c:v>
                </c:pt>
                <c:pt idx="183">
                  <c:v>40117.0</c:v>
                </c:pt>
                <c:pt idx="184">
                  <c:v>40118.0</c:v>
                </c:pt>
                <c:pt idx="185">
                  <c:v>40119.0</c:v>
                </c:pt>
                <c:pt idx="186">
                  <c:v>40120.0</c:v>
                </c:pt>
                <c:pt idx="187">
                  <c:v>40121.0</c:v>
                </c:pt>
                <c:pt idx="188">
                  <c:v>40122.0</c:v>
                </c:pt>
                <c:pt idx="189">
                  <c:v>40123.0</c:v>
                </c:pt>
                <c:pt idx="190">
                  <c:v>40124.0</c:v>
                </c:pt>
                <c:pt idx="191">
                  <c:v>40125.0</c:v>
                </c:pt>
                <c:pt idx="192">
                  <c:v>40126.0</c:v>
                </c:pt>
                <c:pt idx="193">
                  <c:v>40127.0</c:v>
                </c:pt>
                <c:pt idx="194">
                  <c:v>40128.0</c:v>
                </c:pt>
                <c:pt idx="195">
                  <c:v>40129.0</c:v>
                </c:pt>
                <c:pt idx="196">
                  <c:v>40130.0</c:v>
                </c:pt>
                <c:pt idx="197">
                  <c:v>40131.0</c:v>
                </c:pt>
                <c:pt idx="198">
                  <c:v>40132.0</c:v>
                </c:pt>
                <c:pt idx="199">
                  <c:v>40133.0</c:v>
                </c:pt>
                <c:pt idx="200">
                  <c:v>40134.0</c:v>
                </c:pt>
                <c:pt idx="201">
                  <c:v>40135.0</c:v>
                </c:pt>
                <c:pt idx="202">
                  <c:v>40136.0</c:v>
                </c:pt>
                <c:pt idx="203">
                  <c:v>40137.0</c:v>
                </c:pt>
                <c:pt idx="204">
                  <c:v>40138.0</c:v>
                </c:pt>
                <c:pt idx="205">
                  <c:v>40139.0</c:v>
                </c:pt>
                <c:pt idx="206">
                  <c:v>40140.0</c:v>
                </c:pt>
                <c:pt idx="207">
                  <c:v>40141.0</c:v>
                </c:pt>
                <c:pt idx="208">
                  <c:v>40142.0</c:v>
                </c:pt>
                <c:pt idx="209">
                  <c:v>40143.0</c:v>
                </c:pt>
                <c:pt idx="210">
                  <c:v>40144.0</c:v>
                </c:pt>
                <c:pt idx="211">
                  <c:v>40145.0</c:v>
                </c:pt>
                <c:pt idx="212">
                  <c:v>40146.0</c:v>
                </c:pt>
                <c:pt idx="213">
                  <c:v>40147.0</c:v>
                </c:pt>
                <c:pt idx="214">
                  <c:v>40148.0</c:v>
                </c:pt>
                <c:pt idx="215">
                  <c:v>40149.0</c:v>
                </c:pt>
                <c:pt idx="216">
                  <c:v>40150.0</c:v>
                </c:pt>
                <c:pt idx="217">
                  <c:v>40151.0</c:v>
                </c:pt>
                <c:pt idx="218">
                  <c:v>40152.0</c:v>
                </c:pt>
                <c:pt idx="219">
                  <c:v>40153.0</c:v>
                </c:pt>
                <c:pt idx="220">
                  <c:v>40154.0</c:v>
                </c:pt>
                <c:pt idx="221">
                  <c:v>40155.0</c:v>
                </c:pt>
                <c:pt idx="222">
                  <c:v>40156.0</c:v>
                </c:pt>
                <c:pt idx="223">
                  <c:v>40157.0</c:v>
                </c:pt>
                <c:pt idx="224">
                  <c:v>40158.0</c:v>
                </c:pt>
                <c:pt idx="225">
                  <c:v>40159.0</c:v>
                </c:pt>
                <c:pt idx="226">
                  <c:v>40160.0</c:v>
                </c:pt>
                <c:pt idx="227">
                  <c:v>40161.0</c:v>
                </c:pt>
                <c:pt idx="228">
                  <c:v>40162.0</c:v>
                </c:pt>
                <c:pt idx="229">
                  <c:v>40163.0</c:v>
                </c:pt>
                <c:pt idx="230">
                  <c:v>40164.0</c:v>
                </c:pt>
                <c:pt idx="231">
                  <c:v>40165.0</c:v>
                </c:pt>
                <c:pt idx="232">
                  <c:v>40166.0</c:v>
                </c:pt>
                <c:pt idx="233">
                  <c:v>40167.0</c:v>
                </c:pt>
                <c:pt idx="234">
                  <c:v>40168.0</c:v>
                </c:pt>
                <c:pt idx="235">
                  <c:v>40169.0</c:v>
                </c:pt>
                <c:pt idx="236">
                  <c:v>40170.0</c:v>
                </c:pt>
                <c:pt idx="237">
                  <c:v>40171.0</c:v>
                </c:pt>
                <c:pt idx="238">
                  <c:v>40172.0</c:v>
                </c:pt>
                <c:pt idx="239">
                  <c:v>40173.0</c:v>
                </c:pt>
                <c:pt idx="240">
                  <c:v>40174.0</c:v>
                </c:pt>
                <c:pt idx="241">
                  <c:v>40175.0</c:v>
                </c:pt>
                <c:pt idx="242">
                  <c:v>40176.0</c:v>
                </c:pt>
                <c:pt idx="243">
                  <c:v>40177.0</c:v>
                </c:pt>
                <c:pt idx="244">
                  <c:v>40178.0</c:v>
                </c:pt>
                <c:pt idx="245">
                  <c:v>40179.0</c:v>
                </c:pt>
                <c:pt idx="246">
                  <c:v>40180.0</c:v>
                </c:pt>
                <c:pt idx="247">
                  <c:v>40181.0</c:v>
                </c:pt>
                <c:pt idx="248">
                  <c:v>40182.0</c:v>
                </c:pt>
                <c:pt idx="249">
                  <c:v>40183.0</c:v>
                </c:pt>
                <c:pt idx="250">
                  <c:v>40184.0</c:v>
                </c:pt>
                <c:pt idx="251">
                  <c:v>40185.0</c:v>
                </c:pt>
                <c:pt idx="252">
                  <c:v>40186.0</c:v>
                </c:pt>
                <c:pt idx="253">
                  <c:v>40187.0</c:v>
                </c:pt>
                <c:pt idx="254">
                  <c:v>40188.0</c:v>
                </c:pt>
                <c:pt idx="255">
                  <c:v>40189.0</c:v>
                </c:pt>
                <c:pt idx="256">
                  <c:v>40190.0</c:v>
                </c:pt>
                <c:pt idx="257">
                  <c:v>40191.0</c:v>
                </c:pt>
                <c:pt idx="258">
                  <c:v>40192.0</c:v>
                </c:pt>
                <c:pt idx="259">
                  <c:v>40193.0</c:v>
                </c:pt>
                <c:pt idx="260">
                  <c:v>40194.0</c:v>
                </c:pt>
                <c:pt idx="261">
                  <c:v>40195.0</c:v>
                </c:pt>
                <c:pt idx="262">
                  <c:v>40196.0</c:v>
                </c:pt>
                <c:pt idx="263">
                  <c:v>40197.0</c:v>
                </c:pt>
                <c:pt idx="264">
                  <c:v>40198.0</c:v>
                </c:pt>
                <c:pt idx="265">
                  <c:v>40199.0</c:v>
                </c:pt>
                <c:pt idx="266">
                  <c:v>40200.0</c:v>
                </c:pt>
                <c:pt idx="267">
                  <c:v>40201.0</c:v>
                </c:pt>
                <c:pt idx="268">
                  <c:v>40202.0</c:v>
                </c:pt>
                <c:pt idx="269">
                  <c:v>40203.0</c:v>
                </c:pt>
                <c:pt idx="270">
                  <c:v>40204.0</c:v>
                </c:pt>
                <c:pt idx="271">
                  <c:v>40205.0</c:v>
                </c:pt>
                <c:pt idx="272">
                  <c:v>40206.0</c:v>
                </c:pt>
                <c:pt idx="273">
                  <c:v>40207.0</c:v>
                </c:pt>
                <c:pt idx="274">
                  <c:v>40208.0</c:v>
                </c:pt>
                <c:pt idx="275">
                  <c:v>40209.0</c:v>
                </c:pt>
                <c:pt idx="276">
                  <c:v>40210.0</c:v>
                </c:pt>
                <c:pt idx="277">
                  <c:v>40211.0</c:v>
                </c:pt>
                <c:pt idx="278">
                  <c:v>40212.0</c:v>
                </c:pt>
                <c:pt idx="279">
                  <c:v>40213.0</c:v>
                </c:pt>
                <c:pt idx="280">
                  <c:v>40214.0</c:v>
                </c:pt>
                <c:pt idx="281">
                  <c:v>40215.0</c:v>
                </c:pt>
                <c:pt idx="282">
                  <c:v>40216.0</c:v>
                </c:pt>
                <c:pt idx="283">
                  <c:v>40217.0</c:v>
                </c:pt>
                <c:pt idx="284">
                  <c:v>40218.0</c:v>
                </c:pt>
                <c:pt idx="285">
                  <c:v>40219.0</c:v>
                </c:pt>
                <c:pt idx="286">
                  <c:v>40220.0</c:v>
                </c:pt>
                <c:pt idx="287">
                  <c:v>40221.0</c:v>
                </c:pt>
                <c:pt idx="288">
                  <c:v>40222.0</c:v>
                </c:pt>
                <c:pt idx="289">
                  <c:v>40223.0</c:v>
                </c:pt>
                <c:pt idx="290">
                  <c:v>40224.0</c:v>
                </c:pt>
                <c:pt idx="291">
                  <c:v>40225.0</c:v>
                </c:pt>
                <c:pt idx="292">
                  <c:v>40226.0</c:v>
                </c:pt>
                <c:pt idx="293">
                  <c:v>40227.0</c:v>
                </c:pt>
                <c:pt idx="294">
                  <c:v>40228.0</c:v>
                </c:pt>
                <c:pt idx="295">
                  <c:v>40229.0</c:v>
                </c:pt>
                <c:pt idx="296">
                  <c:v>40230.0</c:v>
                </c:pt>
                <c:pt idx="297">
                  <c:v>40231.0</c:v>
                </c:pt>
                <c:pt idx="298">
                  <c:v>40232.0</c:v>
                </c:pt>
                <c:pt idx="299">
                  <c:v>40233.0</c:v>
                </c:pt>
                <c:pt idx="300">
                  <c:v>40234.0</c:v>
                </c:pt>
                <c:pt idx="301">
                  <c:v>40235.0</c:v>
                </c:pt>
                <c:pt idx="302">
                  <c:v>40236.0</c:v>
                </c:pt>
                <c:pt idx="303">
                  <c:v>40237.0</c:v>
                </c:pt>
                <c:pt idx="304">
                  <c:v>40238.0</c:v>
                </c:pt>
                <c:pt idx="305">
                  <c:v>40239.0</c:v>
                </c:pt>
                <c:pt idx="306">
                  <c:v>40240.0</c:v>
                </c:pt>
                <c:pt idx="307">
                  <c:v>40241.0</c:v>
                </c:pt>
                <c:pt idx="308">
                  <c:v>40242.0</c:v>
                </c:pt>
                <c:pt idx="309">
                  <c:v>40243.0</c:v>
                </c:pt>
                <c:pt idx="310">
                  <c:v>40244.0</c:v>
                </c:pt>
                <c:pt idx="311">
                  <c:v>40245.0</c:v>
                </c:pt>
                <c:pt idx="312">
                  <c:v>40246.0</c:v>
                </c:pt>
                <c:pt idx="313">
                  <c:v>40247.0</c:v>
                </c:pt>
                <c:pt idx="314">
                  <c:v>40248.0</c:v>
                </c:pt>
                <c:pt idx="315">
                  <c:v>40249.0</c:v>
                </c:pt>
                <c:pt idx="316">
                  <c:v>40250.0</c:v>
                </c:pt>
                <c:pt idx="317">
                  <c:v>40251.0</c:v>
                </c:pt>
                <c:pt idx="318">
                  <c:v>40252.0</c:v>
                </c:pt>
                <c:pt idx="319">
                  <c:v>40253.0</c:v>
                </c:pt>
                <c:pt idx="320">
                  <c:v>40254.0</c:v>
                </c:pt>
                <c:pt idx="321">
                  <c:v>40255.0</c:v>
                </c:pt>
                <c:pt idx="322">
                  <c:v>40256.0</c:v>
                </c:pt>
                <c:pt idx="323">
                  <c:v>40257.0</c:v>
                </c:pt>
                <c:pt idx="324">
                  <c:v>40258.0</c:v>
                </c:pt>
                <c:pt idx="325">
                  <c:v>40259.0</c:v>
                </c:pt>
                <c:pt idx="326">
                  <c:v>40260.0</c:v>
                </c:pt>
                <c:pt idx="327">
                  <c:v>40261.0</c:v>
                </c:pt>
                <c:pt idx="328">
                  <c:v>40262.0</c:v>
                </c:pt>
                <c:pt idx="329">
                  <c:v>40263.0</c:v>
                </c:pt>
                <c:pt idx="330">
                  <c:v>40264.0</c:v>
                </c:pt>
                <c:pt idx="331">
                  <c:v>40265.0</c:v>
                </c:pt>
                <c:pt idx="332">
                  <c:v>40266.0</c:v>
                </c:pt>
                <c:pt idx="333">
                  <c:v>40267.0</c:v>
                </c:pt>
                <c:pt idx="334">
                  <c:v>40268.0</c:v>
                </c:pt>
                <c:pt idx="335">
                  <c:v>40269.0</c:v>
                </c:pt>
                <c:pt idx="336">
                  <c:v>40270.0</c:v>
                </c:pt>
                <c:pt idx="337">
                  <c:v>40271.0</c:v>
                </c:pt>
                <c:pt idx="338">
                  <c:v>40272.0</c:v>
                </c:pt>
                <c:pt idx="339">
                  <c:v>40273.0</c:v>
                </c:pt>
                <c:pt idx="340">
                  <c:v>40274.0</c:v>
                </c:pt>
                <c:pt idx="341">
                  <c:v>40275.0</c:v>
                </c:pt>
                <c:pt idx="342">
                  <c:v>40276.0</c:v>
                </c:pt>
                <c:pt idx="343">
                  <c:v>40277.0</c:v>
                </c:pt>
                <c:pt idx="344">
                  <c:v>40278.0</c:v>
                </c:pt>
                <c:pt idx="345">
                  <c:v>40279.0</c:v>
                </c:pt>
                <c:pt idx="346">
                  <c:v>40280.0</c:v>
                </c:pt>
                <c:pt idx="347">
                  <c:v>40281.0</c:v>
                </c:pt>
                <c:pt idx="348">
                  <c:v>40282.0</c:v>
                </c:pt>
                <c:pt idx="349">
                  <c:v>40283.0</c:v>
                </c:pt>
                <c:pt idx="350">
                  <c:v>40284.0</c:v>
                </c:pt>
                <c:pt idx="351">
                  <c:v>40285.0</c:v>
                </c:pt>
                <c:pt idx="352">
                  <c:v>40286.0</c:v>
                </c:pt>
                <c:pt idx="353">
                  <c:v>40287.0</c:v>
                </c:pt>
                <c:pt idx="354">
                  <c:v>40288.0</c:v>
                </c:pt>
                <c:pt idx="355">
                  <c:v>40289.0</c:v>
                </c:pt>
                <c:pt idx="356">
                  <c:v>40290.0</c:v>
                </c:pt>
                <c:pt idx="357">
                  <c:v>40291.0</c:v>
                </c:pt>
                <c:pt idx="358">
                  <c:v>40292.0</c:v>
                </c:pt>
                <c:pt idx="359">
                  <c:v>40293.0</c:v>
                </c:pt>
                <c:pt idx="360">
                  <c:v>40294.0</c:v>
                </c:pt>
                <c:pt idx="361">
                  <c:v>40295.0</c:v>
                </c:pt>
                <c:pt idx="362">
                  <c:v>40296.0</c:v>
                </c:pt>
                <c:pt idx="363">
                  <c:v>40297.0</c:v>
                </c:pt>
                <c:pt idx="364">
                  <c:v>40298.0</c:v>
                </c:pt>
                <c:pt idx="365">
                  <c:v>40299.0</c:v>
                </c:pt>
                <c:pt idx="366">
                  <c:v>40300.0</c:v>
                </c:pt>
                <c:pt idx="367">
                  <c:v>40301.0</c:v>
                </c:pt>
                <c:pt idx="368">
                  <c:v>40302.0</c:v>
                </c:pt>
                <c:pt idx="369">
                  <c:v>40303.0</c:v>
                </c:pt>
                <c:pt idx="370">
                  <c:v>40304.0</c:v>
                </c:pt>
                <c:pt idx="371">
                  <c:v>40305.0</c:v>
                </c:pt>
                <c:pt idx="372">
                  <c:v>40306.0</c:v>
                </c:pt>
                <c:pt idx="373">
                  <c:v>40307.0</c:v>
                </c:pt>
                <c:pt idx="374">
                  <c:v>40308.0</c:v>
                </c:pt>
                <c:pt idx="375">
                  <c:v>40309.0</c:v>
                </c:pt>
                <c:pt idx="376">
                  <c:v>40310.0</c:v>
                </c:pt>
                <c:pt idx="377">
                  <c:v>40311.0</c:v>
                </c:pt>
                <c:pt idx="378">
                  <c:v>40312.0</c:v>
                </c:pt>
                <c:pt idx="379">
                  <c:v>40313.0</c:v>
                </c:pt>
                <c:pt idx="380">
                  <c:v>40314.0</c:v>
                </c:pt>
                <c:pt idx="381">
                  <c:v>40315.0</c:v>
                </c:pt>
                <c:pt idx="382">
                  <c:v>40316.0</c:v>
                </c:pt>
                <c:pt idx="383">
                  <c:v>40317.0</c:v>
                </c:pt>
                <c:pt idx="384">
                  <c:v>40318.0</c:v>
                </c:pt>
                <c:pt idx="385">
                  <c:v>40319.0</c:v>
                </c:pt>
                <c:pt idx="386">
                  <c:v>40320.0</c:v>
                </c:pt>
                <c:pt idx="387">
                  <c:v>40321.0</c:v>
                </c:pt>
                <c:pt idx="388">
                  <c:v>40322.0</c:v>
                </c:pt>
                <c:pt idx="389">
                  <c:v>40323.0</c:v>
                </c:pt>
                <c:pt idx="390">
                  <c:v>40324.0</c:v>
                </c:pt>
                <c:pt idx="391">
                  <c:v>40325.0</c:v>
                </c:pt>
                <c:pt idx="392">
                  <c:v>40326.0</c:v>
                </c:pt>
                <c:pt idx="393">
                  <c:v>40327.0</c:v>
                </c:pt>
                <c:pt idx="394">
                  <c:v>40328.0</c:v>
                </c:pt>
                <c:pt idx="395">
                  <c:v>40329.0</c:v>
                </c:pt>
                <c:pt idx="396">
                  <c:v>40330.0</c:v>
                </c:pt>
                <c:pt idx="397">
                  <c:v>40331.0</c:v>
                </c:pt>
                <c:pt idx="398">
                  <c:v>40332.0</c:v>
                </c:pt>
                <c:pt idx="399">
                  <c:v>40333.0</c:v>
                </c:pt>
                <c:pt idx="400">
                  <c:v>40334.0</c:v>
                </c:pt>
                <c:pt idx="401">
                  <c:v>40335.0</c:v>
                </c:pt>
                <c:pt idx="402">
                  <c:v>40336.0</c:v>
                </c:pt>
                <c:pt idx="403">
                  <c:v>40337.0</c:v>
                </c:pt>
                <c:pt idx="404">
                  <c:v>40338.0</c:v>
                </c:pt>
                <c:pt idx="405">
                  <c:v>40339.0</c:v>
                </c:pt>
                <c:pt idx="406">
                  <c:v>40340.0</c:v>
                </c:pt>
                <c:pt idx="407">
                  <c:v>40341.0</c:v>
                </c:pt>
                <c:pt idx="408">
                  <c:v>40342.0</c:v>
                </c:pt>
                <c:pt idx="409">
                  <c:v>40343.0</c:v>
                </c:pt>
                <c:pt idx="410">
                  <c:v>40344.0</c:v>
                </c:pt>
                <c:pt idx="411">
                  <c:v>40345.0</c:v>
                </c:pt>
                <c:pt idx="412">
                  <c:v>40346.0</c:v>
                </c:pt>
                <c:pt idx="413">
                  <c:v>40347.0</c:v>
                </c:pt>
                <c:pt idx="414">
                  <c:v>40348.0</c:v>
                </c:pt>
                <c:pt idx="415">
                  <c:v>40349.0</c:v>
                </c:pt>
                <c:pt idx="416">
                  <c:v>40350.0</c:v>
                </c:pt>
                <c:pt idx="417">
                  <c:v>40351.0</c:v>
                </c:pt>
                <c:pt idx="418">
                  <c:v>40352.0</c:v>
                </c:pt>
                <c:pt idx="419">
                  <c:v>40353.0</c:v>
                </c:pt>
                <c:pt idx="420">
                  <c:v>40354.0</c:v>
                </c:pt>
                <c:pt idx="421">
                  <c:v>40355.0</c:v>
                </c:pt>
                <c:pt idx="422">
                  <c:v>40356.0</c:v>
                </c:pt>
                <c:pt idx="423">
                  <c:v>40357.0</c:v>
                </c:pt>
                <c:pt idx="424">
                  <c:v>40358.0</c:v>
                </c:pt>
                <c:pt idx="425">
                  <c:v>40359.0</c:v>
                </c:pt>
                <c:pt idx="426">
                  <c:v>40360.0</c:v>
                </c:pt>
                <c:pt idx="427">
                  <c:v>40361.0</c:v>
                </c:pt>
                <c:pt idx="428">
                  <c:v>40362.0</c:v>
                </c:pt>
                <c:pt idx="429">
                  <c:v>40363.0</c:v>
                </c:pt>
                <c:pt idx="430">
                  <c:v>40364.0</c:v>
                </c:pt>
                <c:pt idx="431">
                  <c:v>40365.0</c:v>
                </c:pt>
                <c:pt idx="432">
                  <c:v>40366.0</c:v>
                </c:pt>
                <c:pt idx="433">
                  <c:v>40367.0</c:v>
                </c:pt>
                <c:pt idx="434">
                  <c:v>40368.0</c:v>
                </c:pt>
                <c:pt idx="435">
                  <c:v>40369.0</c:v>
                </c:pt>
                <c:pt idx="436">
                  <c:v>40370.0</c:v>
                </c:pt>
                <c:pt idx="437">
                  <c:v>40371.0</c:v>
                </c:pt>
                <c:pt idx="438">
                  <c:v>40372.0</c:v>
                </c:pt>
                <c:pt idx="439">
                  <c:v>40373.0</c:v>
                </c:pt>
                <c:pt idx="440">
                  <c:v>40374.0</c:v>
                </c:pt>
                <c:pt idx="441">
                  <c:v>40375.0</c:v>
                </c:pt>
                <c:pt idx="442">
                  <c:v>40376.0</c:v>
                </c:pt>
                <c:pt idx="443">
                  <c:v>40377.0</c:v>
                </c:pt>
                <c:pt idx="444">
                  <c:v>40378.0</c:v>
                </c:pt>
                <c:pt idx="445">
                  <c:v>40379.0</c:v>
                </c:pt>
                <c:pt idx="446">
                  <c:v>40380.0</c:v>
                </c:pt>
                <c:pt idx="447">
                  <c:v>40381.0</c:v>
                </c:pt>
                <c:pt idx="448">
                  <c:v>40382.0</c:v>
                </c:pt>
                <c:pt idx="449">
                  <c:v>40383.0</c:v>
                </c:pt>
                <c:pt idx="450">
                  <c:v>40384.0</c:v>
                </c:pt>
                <c:pt idx="451">
                  <c:v>40385.0</c:v>
                </c:pt>
                <c:pt idx="452">
                  <c:v>40386.0</c:v>
                </c:pt>
                <c:pt idx="453">
                  <c:v>40387.0</c:v>
                </c:pt>
                <c:pt idx="454">
                  <c:v>40388.0</c:v>
                </c:pt>
                <c:pt idx="455">
                  <c:v>40389.0</c:v>
                </c:pt>
                <c:pt idx="456">
                  <c:v>40390.0</c:v>
                </c:pt>
                <c:pt idx="457">
                  <c:v>40391.0</c:v>
                </c:pt>
                <c:pt idx="458">
                  <c:v>40392.0</c:v>
                </c:pt>
                <c:pt idx="459">
                  <c:v>40393.0</c:v>
                </c:pt>
                <c:pt idx="460">
                  <c:v>40394.0</c:v>
                </c:pt>
                <c:pt idx="461">
                  <c:v>40395.0</c:v>
                </c:pt>
                <c:pt idx="462">
                  <c:v>40396.0</c:v>
                </c:pt>
                <c:pt idx="463">
                  <c:v>40397.0</c:v>
                </c:pt>
                <c:pt idx="464">
                  <c:v>40398.0</c:v>
                </c:pt>
                <c:pt idx="465">
                  <c:v>40399.0</c:v>
                </c:pt>
                <c:pt idx="466">
                  <c:v>40400.0</c:v>
                </c:pt>
                <c:pt idx="467">
                  <c:v>40401.0</c:v>
                </c:pt>
                <c:pt idx="468">
                  <c:v>40402.0</c:v>
                </c:pt>
                <c:pt idx="469">
                  <c:v>40403.0</c:v>
                </c:pt>
                <c:pt idx="470">
                  <c:v>40404.0</c:v>
                </c:pt>
                <c:pt idx="471">
                  <c:v>40405.0</c:v>
                </c:pt>
                <c:pt idx="472">
                  <c:v>40406.0</c:v>
                </c:pt>
                <c:pt idx="473">
                  <c:v>40407.0</c:v>
                </c:pt>
                <c:pt idx="474">
                  <c:v>40408.0</c:v>
                </c:pt>
                <c:pt idx="475">
                  <c:v>40409.0</c:v>
                </c:pt>
                <c:pt idx="476">
                  <c:v>40410.0</c:v>
                </c:pt>
                <c:pt idx="477">
                  <c:v>40411.0</c:v>
                </c:pt>
                <c:pt idx="478">
                  <c:v>40412.0</c:v>
                </c:pt>
                <c:pt idx="479">
                  <c:v>40413.0</c:v>
                </c:pt>
                <c:pt idx="480">
                  <c:v>40414.0</c:v>
                </c:pt>
                <c:pt idx="481">
                  <c:v>40415.0</c:v>
                </c:pt>
                <c:pt idx="482">
                  <c:v>40416.0</c:v>
                </c:pt>
                <c:pt idx="483">
                  <c:v>40417.0</c:v>
                </c:pt>
                <c:pt idx="484">
                  <c:v>40418.0</c:v>
                </c:pt>
                <c:pt idx="485">
                  <c:v>40419.0</c:v>
                </c:pt>
                <c:pt idx="486">
                  <c:v>40420.0</c:v>
                </c:pt>
                <c:pt idx="487">
                  <c:v>40421.0</c:v>
                </c:pt>
                <c:pt idx="488">
                  <c:v>40422.0</c:v>
                </c:pt>
                <c:pt idx="489">
                  <c:v>40423.0</c:v>
                </c:pt>
                <c:pt idx="490">
                  <c:v>40424.0</c:v>
                </c:pt>
                <c:pt idx="491">
                  <c:v>40425.0</c:v>
                </c:pt>
                <c:pt idx="492">
                  <c:v>40426.0</c:v>
                </c:pt>
                <c:pt idx="493">
                  <c:v>40427.0</c:v>
                </c:pt>
                <c:pt idx="494">
                  <c:v>40428.0</c:v>
                </c:pt>
                <c:pt idx="495">
                  <c:v>40429.0</c:v>
                </c:pt>
                <c:pt idx="496">
                  <c:v>40430.0</c:v>
                </c:pt>
                <c:pt idx="497">
                  <c:v>40431.0</c:v>
                </c:pt>
                <c:pt idx="498">
                  <c:v>40432.0</c:v>
                </c:pt>
                <c:pt idx="499">
                  <c:v>40433.0</c:v>
                </c:pt>
                <c:pt idx="500">
                  <c:v>40434.0</c:v>
                </c:pt>
                <c:pt idx="501">
                  <c:v>40435.0</c:v>
                </c:pt>
                <c:pt idx="502">
                  <c:v>40436.0</c:v>
                </c:pt>
                <c:pt idx="503">
                  <c:v>40437.0</c:v>
                </c:pt>
                <c:pt idx="504">
                  <c:v>40438.0</c:v>
                </c:pt>
                <c:pt idx="505">
                  <c:v>40439.0</c:v>
                </c:pt>
                <c:pt idx="506">
                  <c:v>40440.0</c:v>
                </c:pt>
                <c:pt idx="507">
                  <c:v>40441.0</c:v>
                </c:pt>
                <c:pt idx="508">
                  <c:v>40442.0</c:v>
                </c:pt>
                <c:pt idx="509">
                  <c:v>40443.0</c:v>
                </c:pt>
                <c:pt idx="510">
                  <c:v>40444.0</c:v>
                </c:pt>
                <c:pt idx="511">
                  <c:v>40445.0</c:v>
                </c:pt>
                <c:pt idx="512">
                  <c:v>40446.0</c:v>
                </c:pt>
                <c:pt idx="513">
                  <c:v>40447.0</c:v>
                </c:pt>
                <c:pt idx="514">
                  <c:v>40448.0</c:v>
                </c:pt>
                <c:pt idx="515">
                  <c:v>40449.0</c:v>
                </c:pt>
                <c:pt idx="516">
                  <c:v>40450.0</c:v>
                </c:pt>
                <c:pt idx="517">
                  <c:v>40451.0</c:v>
                </c:pt>
                <c:pt idx="518">
                  <c:v>40452.0</c:v>
                </c:pt>
                <c:pt idx="519">
                  <c:v>40453.0</c:v>
                </c:pt>
                <c:pt idx="520">
                  <c:v>40454.0</c:v>
                </c:pt>
                <c:pt idx="521">
                  <c:v>40455.0</c:v>
                </c:pt>
                <c:pt idx="522">
                  <c:v>40456.0</c:v>
                </c:pt>
                <c:pt idx="523">
                  <c:v>40457.0</c:v>
                </c:pt>
                <c:pt idx="524">
                  <c:v>40458.0</c:v>
                </c:pt>
                <c:pt idx="525">
                  <c:v>40459.0</c:v>
                </c:pt>
                <c:pt idx="526">
                  <c:v>40460.0</c:v>
                </c:pt>
                <c:pt idx="527">
                  <c:v>40461.0</c:v>
                </c:pt>
                <c:pt idx="528">
                  <c:v>40462.0</c:v>
                </c:pt>
                <c:pt idx="529">
                  <c:v>40463.0</c:v>
                </c:pt>
                <c:pt idx="530">
                  <c:v>40464.0</c:v>
                </c:pt>
                <c:pt idx="531">
                  <c:v>40465.0</c:v>
                </c:pt>
                <c:pt idx="532">
                  <c:v>40466.0</c:v>
                </c:pt>
                <c:pt idx="533">
                  <c:v>40467.0</c:v>
                </c:pt>
                <c:pt idx="534">
                  <c:v>40468.0</c:v>
                </c:pt>
                <c:pt idx="535">
                  <c:v>40469.0</c:v>
                </c:pt>
                <c:pt idx="536">
                  <c:v>40470.0</c:v>
                </c:pt>
                <c:pt idx="537">
                  <c:v>40471.0</c:v>
                </c:pt>
                <c:pt idx="538">
                  <c:v>40472.0</c:v>
                </c:pt>
                <c:pt idx="539">
                  <c:v>40473.0</c:v>
                </c:pt>
                <c:pt idx="540">
                  <c:v>40474.0</c:v>
                </c:pt>
                <c:pt idx="541">
                  <c:v>40475.0</c:v>
                </c:pt>
                <c:pt idx="542">
                  <c:v>40476.0</c:v>
                </c:pt>
                <c:pt idx="543">
                  <c:v>40477.0</c:v>
                </c:pt>
                <c:pt idx="544">
                  <c:v>40478.0</c:v>
                </c:pt>
                <c:pt idx="545">
                  <c:v>40479.0</c:v>
                </c:pt>
                <c:pt idx="546">
                  <c:v>40480.0</c:v>
                </c:pt>
                <c:pt idx="547">
                  <c:v>40481.0</c:v>
                </c:pt>
                <c:pt idx="548">
                  <c:v>40482.0</c:v>
                </c:pt>
                <c:pt idx="549">
                  <c:v>40483.0</c:v>
                </c:pt>
                <c:pt idx="550">
                  <c:v>40484.0</c:v>
                </c:pt>
                <c:pt idx="551">
                  <c:v>40485.0</c:v>
                </c:pt>
                <c:pt idx="552">
                  <c:v>40486.0</c:v>
                </c:pt>
                <c:pt idx="553">
                  <c:v>40487.0</c:v>
                </c:pt>
                <c:pt idx="554">
                  <c:v>40488.0</c:v>
                </c:pt>
                <c:pt idx="555">
                  <c:v>40489.0</c:v>
                </c:pt>
                <c:pt idx="556">
                  <c:v>40490.0</c:v>
                </c:pt>
                <c:pt idx="557">
                  <c:v>40491.0</c:v>
                </c:pt>
                <c:pt idx="558">
                  <c:v>40492.0</c:v>
                </c:pt>
                <c:pt idx="559">
                  <c:v>40493.0</c:v>
                </c:pt>
                <c:pt idx="560">
                  <c:v>40494.0</c:v>
                </c:pt>
                <c:pt idx="561">
                  <c:v>40495.0</c:v>
                </c:pt>
                <c:pt idx="562">
                  <c:v>40496.0</c:v>
                </c:pt>
                <c:pt idx="563">
                  <c:v>40497.0</c:v>
                </c:pt>
                <c:pt idx="564">
                  <c:v>40498.0</c:v>
                </c:pt>
                <c:pt idx="565">
                  <c:v>40499.0</c:v>
                </c:pt>
                <c:pt idx="566">
                  <c:v>40500.0</c:v>
                </c:pt>
                <c:pt idx="567">
                  <c:v>40501.0</c:v>
                </c:pt>
                <c:pt idx="568">
                  <c:v>40502.0</c:v>
                </c:pt>
                <c:pt idx="569">
                  <c:v>40503.0</c:v>
                </c:pt>
                <c:pt idx="570">
                  <c:v>40504.0</c:v>
                </c:pt>
                <c:pt idx="571">
                  <c:v>40505.0</c:v>
                </c:pt>
                <c:pt idx="572">
                  <c:v>40506.0</c:v>
                </c:pt>
                <c:pt idx="573">
                  <c:v>40507.0</c:v>
                </c:pt>
                <c:pt idx="574">
                  <c:v>40508.0</c:v>
                </c:pt>
                <c:pt idx="575">
                  <c:v>40509.0</c:v>
                </c:pt>
                <c:pt idx="576">
                  <c:v>40510.0</c:v>
                </c:pt>
                <c:pt idx="577">
                  <c:v>40511.0</c:v>
                </c:pt>
                <c:pt idx="578">
                  <c:v>40512.0</c:v>
                </c:pt>
                <c:pt idx="579">
                  <c:v>40513.0</c:v>
                </c:pt>
                <c:pt idx="580">
                  <c:v>40514.0</c:v>
                </c:pt>
                <c:pt idx="581">
                  <c:v>40515.0</c:v>
                </c:pt>
                <c:pt idx="582">
                  <c:v>40516.0</c:v>
                </c:pt>
                <c:pt idx="583">
                  <c:v>40517.0</c:v>
                </c:pt>
                <c:pt idx="584">
                  <c:v>40518.0</c:v>
                </c:pt>
                <c:pt idx="585">
                  <c:v>40519.0</c:v>
                </c:pt>
                <c:pt idx="586">
                  <c:v>40520.0</c:v>
                </c:pt>
                <c:pt idx="587">
                  <c:v>40521.0</c:v>
                </c:pt>
                <c:pt idx="588">
                  <c:v>40522.0</c:v>
                </c:pt>
                <c:pt idx="589">
                  <c:v>40523.0</c:v>
                </c:pt>
                <c:pt idx="590">
                  <c:v>40524.0</c:v>
                </c:pt>
                <c:pt idx="591">
                  <c:v>40525.0</c:v>
                </c:pt>
                <c:pt idx="592">
                  <c:v>40526.0</c:v>
                </c:pt>
                <c:pt idx="593">
                  <c:v>40527.0</c:v>
                </c:pt>
                <c:pt idx="594">
                  <c:v>40528.0</c:v>
                </c:pt>
                <c:pt idx="595">
                  <c:v>40529.0</c:v>
                </c:pt>
                <c:pt idx="596">
                  <c:v>40530.0</c:v>
                </c:pt>
                <c:pt idx="597">
                  <c:v>40531.0</c:v>
                </c:pt>
                <c:pt idx="598">
                  <c:v>40532.0</c:v>
                </c:pt>
                <c:pt idx="599">
                  <c:v>40533.0</c:v>
                </c:pt>
                <c:pt idx="600">
                  <c:v>40534.0</c:v>
                </c:pt>
                <c:pt idx="601">
                  <c:v>40535.0</c:v>
                </c:pt>
                <c:pt idx="602">
                  <c:v>40536.0</c:v>
                </c:pt>
                <c:pt idx="603">
                  <c:v>40537.0</c:v>
                </c:pt>
                <c:pt idx="604">
                  <c:v>40538.0</c:v>
                </c:pt>
                <c:pt idx="605">
                  <c:v>40539.0</c:v>
                </c:pt>
                <c:pt idx="606">
                  <c:v>40540.0</c:v>
                </c:pt>
                <c:pt idx="607">
                  <c:v>40541.0</c:v>
                </c:pt>
                <c:pt idx="608">
                  <c:v>40542.0</c:v>
                </c:pt>
                <c:pt idx="609">
                  <c:v>40543.0</c:v>
                </c:pt>
                <c:pt idx="610">
                  <c:v>40544.0</c:v>
                </c:pt>
                <c:pt idx="611">
                  <c:v>40545.0</c:v>
                </c:pt>
                <c:pt idx="612">
                  <c:v>40546.0</c:v>
                </c:pt>
                <c:pt idx="613">
                  <c:v>40547.0</c:v>
                </c:pt>
                <c:pt idx="614">
                  <c:v>40548.0</c:v>
                </c:pt>
                <c:pt idx="615">
                  <c:v>40549.0</c:v>
                </c:pt>
                <c:pt idx="616">
                  <c:v>40550.0</c:v>
                </c:pt>
                <c:pt idx="617">
                  <c:v>40551.0</c:v>
                </c:pt>
                <c:pt idx="618">
                  <c:v>40552.0</c:v>
                </c:pt>
                <c:pt idx="619">
                  <c:v>40553.0</c:v>
                </c:pt>
                <c:pt idx="620">
                  <c:v>40554.0</c:v>
                </c:pt>
                <c:pt idx="621">
                  <c:v>40555.0</c:v>
                </c:pt>
                <c:pt idx="622">
                  <c:v>40556.0</c:v>
                </c:pt>
                <c:pt idx="623">
                  <c:v>40557.0</c:v>
                </c:pt>
                <c:pt idx="624">
                  <c:v>40558.0</c:v>
                </c:pt>
                <c:pt idx="625">
                  <c:v>40559.0</c:v>
                </c:pt>
                <c:pt idx="626">
                  <c:v>40560.0</c:v>
                </c:pt>
                <c:pt idx="627">
                  <c:v>40561.0</c:v>
                </c:pt>
                <c:pt idx="628">
                  <c:v>40562.0</c:v>
                </c:pt>
                <c:pt idx="629">
                  <c:v>40563.0</c:v>
                </c:pt>
                <c:pt idx="630">
                  <c:v>40564.0</c:v>
                </c:pt>
                <c:pt idx="631">
                  <c:v>40565.0</c:v>
                </c:pt>
                <c:pt idx="632">
                  <c:v>40566.0</c:v>
                </c:pt>
                <c:pt idx="633">
                  <c:v>40567.0</c:v>
                </c:pt>
                <c:pt idx="634">
                  <c:v>40568.0</c:v>
                </c:pt>
                <c:pt idx="635">
                  <c:v>40569.0</c:v>
                </c:pt>
                <c:pt idx="636">
                  <c:v>40570.0</c:v>
                </c:pt>
                <c:pt idx="637">
                  <c:v>40571.0</c:v>
                </c:pt>
                <c:pt idx="638">
                  <c:v>40572.0</c:v>
                </c:pt>
                <c:pt idx="639">
                  <c:v>40573.0</c:v>
                </c:pt>
                <c:pt idx="640">
                  <c:v>40574.0</c:v>
                </c:pt>
                <c:pt idx="641">
                  <c:v>40575.0</c:v>
                </c:pt>
                <c:pt idx="642">
                  <c:v>40576.0</c:v>
                </c:pt>
                <c:pt idx="643">
                  <c:v>40577.0</c:v>
                </c:pt>
                <c:pt idx="644">
                  <c:v>40578.0</c:v>
                </c:pt>
                <c:pt idx="645">
                  <c:v>40579.0</c:v>
                </c:pt>
                <c:pt idx="646">
                  <c:v>40580.0</c:v>
                </c:pt>
                <c:pt idx="647">
                  <c:v>40581.0</c:v>
                </c:pt>
                <c:pt idx="648">
                  <c:v>40582.0</c:v>
                </c:pt>
                <c:pt idx="649">
                  <c:v>40583.0</c:v>
                </c:pt>
                <c:pt idx="650">
                  <c:v>40584.0</c:v>
                </c:pt>
                <c:pt idx="651">
                  <c:v>40585.0</c:v>
                </c:pt>
                <c:pt idx="652">
                  <c:v>40586.0</c:v>
                </c:pt>
                <c:pt idx="653">
                  <c:v>40587.0</c:v>
                </c:pt>
                <c:pt idx="654">
                  <c:v>40588.0</c:v>
                </c:pt>
                <c:pt idx="655">
                  <c:v>40589.0</c:v>
                </c:pt>
                <c:pt idx="656">
                  <c:v>40590.0</c:v>
                </c:pt>
                <c:pt idx="657">
                  <c:v>40591.0</c:v>
                </c:pt>
                <c:pt idx="658">
                  <c:v>40592.0</c:v>
                </c:pt>
                <c:pt idx="659">
                  <c:v>40593.0</c:v>
                </c:pt>
                <c:pt idx="660">
                  <c:v>40594.0</c:v>
                </c:pt>
                <c:pt idx="661">
                  <c:v>40595.0</c:v>
                </c:pt>
                <c:pt idx="662">
                  <c:v>40596.0</c:v>
                </c:pt>
                <c:pt idx="663">
                  <c:v>40597.0</c:v>
                </c:pt>
                <c:pt idx="664">
                  <c:v>40598.0</c:v>
                </c:pt>
                <c:pt idx="665">
                  <c:v>40599.0</c:v>
                </c:pt>
                <c:pt idx="666">
                  <c:v>40600.0</c:v>
                </c:pt>
                <c:pt idx="667">
                  <c:v>40601.0</c:v>
                </c:pt>
                <c:pt idx="668">
                  <c:v>40602.0</c:v>
                </c:pt>
                <c:pt idx="669">
                  <c:v>40603.0</c:v>
                </c:pt>
                <c:pt idx="670">
                  <c:v>40604.0</c:v>
                </c:pt>
                <c:pt idx="671">
                  <c:v>40605.0</c:v>
                </c:pt>
                <c:pt idx="672">
                  <c:v>40606.0</c:v>
                </c:pt>
                <c:pt idx="673">
                  <c:v>40607.0</c:v>
                </c:pt>
                <c:pt idx="674">
                  <c:v>40608.0</c:v>
                </c:pt>
                <c:pt idx="675">
                  <c:v>40609.0</c:v>
                </c:pt>
                <c:pt idx="676">
                  <c:v>40610.0</c:v>
                </c:pt>
                <c:pt idx="677">
                  <c:v>40611.0</c:v>
                </c:pt>
                <c:pt idx="678">
                  <c:v>40612.0</c:v>
                </c:pt>
                <c:pt idx="679">
                  <c:v>40613.0</c:v>
                </c:pt>
                <c:pt idx="680">
                  <c:v>40614.0</c:v>
                </c:pt>
                <c:pt idx="681">
                  <c:v>40615.0</c:v>
                </c:pt>
                <c:pt idx="682">
                  <c:v>40616.0</c:v>
                </c:pt>
                <c:pt idx="683">
                  <c:v>40617.0</c:v>
                </c:pt>
                <c:pt idx="684">
                  <c:v>40618.0</c:v>
                </c:pt>
                <c:pt idx="685">
                  <c:v>40619.0</c:v>
                </c:pt>
                <c:pt idx="686">
                  <c:v>40620.0</c:v>
                </c:pt>
                <c:pt idx="687">
                  <c:v>40621.0</c:v>
                </c:pt>
                <c:pt idx="688">
                  <c:v>40622.0</c:v>
                </c:pt>
                <c:pt idx="689">
                  <c:v>40623.0</c:v>
                </c:pt>
                <c:pt idx="690">
                  <c:v>40624.0</c:v>
                </c:pt>
                <c:pt idx="691">
                  <c:v>40625.0</c:v>
                </c:pt>
                <c:pt idx="692">
                  <c:v>40626.0</c:v>
                </c:pt>
                <c:pt idx="693">
                  <c:v>40627.0</c:v>
                </c:pt>
                <c:pt idx="694">
                  <c:v>40628.0</c:v>
                </c:pt>
                <c:pt idx="695">
                  <c:v>40629.0</c:v>
                </c:pt>
                <c:pt idx="696">
                  <c:v>40630.0</c:v>
                </c:pt>
                <c:pt idx="697">
                  <c:v>40631.0</c:v>
                </c:pt>
                <c:pt idx="698">
                  <c:v>40632.0</c:v>
                </c:pt>
                <c:pt idx="699">
                  <c:v>40633.0</c:v>
                </c:pt>
                <c:pt idx="700">
                  <c:v>40634.0</c:v>
                </c:pt>
                <c:pt idx="701">
                  <c:v>40635.0</c:v>
                </c:pt>
                <c:pt idx="702">
                  <c:v>40636.0</c:v>
                </c:pt>
                <c:pt idx="703">
                  <c:v>40637.0</c:v>
                </c:pt>
                <c:pt idx="704">
                  <c:v>40638.0</c:v>
                </c:pt>
                <c:pt idx="705">
                  <c:v>40639.0</c:v>
                </c:pt>
                <c:pt idx="706">
                  <c:v>40640.0</c:v>
                </c:pt>
                <c:pt idx="707">
                  <c:v>40641.0</c:v>
                </c:pt>
                <c:pt idx="708">
                  <c:v>40642.0</c:v>
                </c:pt>
                <c:pt idx="709">
                  <c:v>40643.0</c:v>
                </c:pt>
                <c:pt idx="710">
                  <c:v>40644.0</c:v>
                </c:pt>
                <c:pt idx="711">
                  <c:v>40645.0</c:v>
                </c:pt>
                <c:pt idx="712">
                  <c:v>40646.0</c:v>
                </c:pt>
                <c:pt idx="713">
                  <c:v>40647.0</c:v>
                </c:pt>
                <c:pt idx="714">
                  <c:v>40648.0</c:v>
                </c:pt>
                <c:pt idx="715">
                  <c:v>40649.0</c:v>
                </c:pt>
                <c:pt idx="716">
                  <c:v>40650.0</c:v>
                </c:pt>
                <c:pt idx="717">
                  <c:v>40651.0</c:v>
                </c:pt>
                <c:pt idx="718">
                  <c:v>40652.0</c:v>
                </c:pt>
                <c:pt idx="719">
                  <c:v>40653.0</c:v>
                </c:pt>
                <c:pt idx="720">
                  <c:v>40654.0</c:v>
                </c:pt>
                <c:pt idx="721">
                  <c:v>40655.0</c:v>
                </c:pt>
                <c:pt idx="722">
                  <c:v>40656.0</c:v>
                </c:pt>
                <c:pt idx="723">
                  <c:v>40657.0</c:v>
                </c:pt>
                <c:pt idx="724">
                  <c:v>40658.0</c:v>
                </c:pt>
                <c:pt idx="725">
                  <c:v>40659.0</c:v>
                </c:pt>
                <c:pt idx="726">
                  <c:v>40660.0</c:v>
                </c:pt>
                <c:pt idx="727">
                  <c:v>40661.0</c:v>
                </c:pt>
                <c:pt idx="728">
                  <c:v>40662.0</c:v>
                </c:pt>
                <c:pt idx="729">
                  <c:v>40663.0</c:v>
                </c:pt>
                <c:pt idx="730">
                  <c:v>40664.0</c:v>
                </c:pt>
                <c:pt idx="731">
                  <c:v>40665.0</c:v>
                </c:pt>
                <c:pt idx="732">
                  <c:v>40666.0</c:v>
                </c:pt>
                <c:pt idx="733">
                  <c:v>40667.0</c:v>
                </c:pt>
                <c:pt idx="734">
                  <c:v>40668.0</c:v>
                </c:pt>
                <c:pt idx="735">
                  <c:v>40669.0</c:v>
                </c:pt>
                <c:pt idx="736">
                  <c:v>40670.0</c:v>
                </c:pt>
                <c:pt idx="737">
                  <c:v>40671.0</c:v>
                </c:pt>
                <c:pt idx="738">
                  <c:v>40672.0</c:v>
                </c:pt>
                <c:pt idx="739">
                  <c:v>40673.0</c:v>
                </c:pt>
                <c:pt idx="740">
                  <c:v>40674.0</c:v>
                </c:pt>
                <c:pt idx="741">
                  <c:v>40675.0</c:v>
                </c:pt>
                <c:pt idx="742">
                  <c:v>40676.0</c:v>
                </c:pt>
                <c:pt idx="743">
                  <c:v>40677.0</c:v>
                </c:pt>
                <c:pt idx="744">
                  <c:v>40678.0</c:v>
                </c:pt>
                <c:pt idx="745">
                  <c:v>40679.0</c:v>
                </c:pt>
                <c:pt idx="746">
                  <c:v>40680.0</c:v>
                </c:pt>
                <c:pt idx="747">
                  <c:v>40681.0</c:v>
                </c:pt>
                <c:pt idx="748">
                  <c:v>40682.0</c:v>
                </c:pt>
                <c:pt idx="749">
                  <c:v>40683.0</c:v>
                </c:pt>
                <c:pt idx="750">
                  <c:v>40684.0</c:v>
                </c:pt>
                <c:pt idx="751">
                  <c:v>40685.0</c:v>
                </c:pt>
                <c:pt idx="752">
                  <c:v>40686.0</c:v>
                </c:pt>
                <c:pt idx="753">
                  <c:v>40687.0</c:v>
                </c:pt>
                <c:pt idx="754">
                  <c:v>40688.0</c:v>
                </c:pt>
                <c:pt idx="755">
                  <c:v>40689.0</c:v>
                </c:pt>
                <c:pt idx="756">
                  <c:v>40690.0</c:v>
                </c:pt>
                <c:pt idx="757">
                  <c:v>40691.0</c:v>
                </c:pt>
                <c:pt idx="758">
                  <c:v>40692.0</c:v>
                </c:pt>
                <c:pt idx="759">
                  <c:v>40693.0</c:v>
                </c:pt>
                <c:pt idx="760">
                  <c:v>40694.0</c:v>
                </c:pt>
                <c:pt idx="761">
                  <c:v>40695.0</c:v>
                </c:pt>
                <c:pt idx="762">
                  <c:v>40696.0</c:v>
                </c:pt>
                <c:pt idx="763">
                  <c:v>40697.0</c:v>
                </c:pt>
                <c:pt idx="764">
                  <c:v>40698.0</c:v>
                </c:pt>
                <c:pt idx="765">
                  <c:v>40699.0</c:v>
                </c:pt>
                <c:pt idx="766">
                  <c:v>40700.0</c:v>
                </c:pt>
                <c:pt idx="767">
                  <c:v>40701.0</c:v>
                </c:pt>
                <c:pt idx="768">
                  <c:v>40702.0</c:v>
                </c:pt>
                <c:pt idx="769">
                  <c:v>40703.0</c:v>
                </c:pt>
                <c:pt idx="770">
                  <c:v>40704.0</c:v>
                </c:pt>
                <c:pt idx="771">
                  <c:v>40705.0</c:v>
                </c:pt>
                <c:pt idx="772">
                  <c:v>40706.0</c:v>
                </c:pt>
                <c:pt idx="773">
                  <c:v>40707.0</c:v>
                </c:pt>
                <c:pt idx="774">
                  <c:v>40708.0</c:v>
                </c:pt>
                <c:pt idx="775">
                  <c:v>40709.0</c:v>
                </c:pt>
                <c:pt idx="776">
                  <c:v>40710.0</c:v>
                </c:pt>
                <c:pt idx="777">
                  <c:v>40711.0</c:v>
                </c:pt>
                <c:pt idx="778">
                  <c:v>40712.0</c:v>
                </c:pt>
                <c:pt idx="779">
                  <c:v>40713.0</c:v>
                </c:pt>
                <c:pt idx="780">
                  <c:v>40714.0</c:v>
                </c:pt>
                <c:pt idx="781">
                  <c:v>40715.0</c:v>
                </c:pt>
                <c:pt idx="782">
                  <c:v>40716.0</c:v>
                </c:pt>
                <c:pt idx="783">
                  <c:v>40717.0</c:v>
                </c:pt>
                <c:pt idx="784">
                  <c:v>40718.0</c:v>
                </c:pt>
                <c:pt idx="785">
                  <c:v>40719.0</c:v>
                </c:pt>
                <c:pt idx="786">
                  <c:v>40720.0</c:v>
                </c:pt>
                <c:pt idx="787">
                  <c:v>40721.0</c:v>
                </c:pt>
                <c:pt idx="788">
                  <c:v>40722.0</c:v>
                </c:pt>
                <c:pt idx="789">
                  <c:v>40723.0</c:v>
                </c:pt>
                <c:pt idx="790">
                  <c:v>40724.0</c:v>
                </c:pt>
                <c:pt idx="791">
                  <c:v>40725.0</c:v>
                </c:pt>
                <c:pt idx="792">
                  <c:v>40726.0</c:v>
                </c:pt>
                <c:pt idx="793">
                  <c:v>40727.0</c:v>
                </c:pt>
                <c:pt idx="794">
                  <c:v>40728.0</c:v>
                </c:pt>
                <c:pt idx="795">
                  <c:v>40729.0</c:v>
                </c:pt>
                <c:pt idx="796">
                  <c:v>40730.0</c:v>
                </c:pt>
                <c:pt idx="797">
                  <c:v>40731.0</c:v>
                </c:pt>
                <c:pt idx="798">
                  <c:v>40732.0</c:v>
                </c:pt>
                <c:pt idx="799">
                  <c:v>40733.0</c:v>
                </c:pt>
                <c:pt idx="800">
                  <c:v>40734.0</c:v>
                </c:pt>
                <c:pt idx="801">
                  <c:v>40735.0</c:v>
                </c:pt>
                <c:pt idx="802">
                  <c:v>40736.0</c:v>
                </c:pt>
                <c:pt idx="803">
                  <c:v>40737.0</c:v>
                </c:pt>
                <c:pt idx="804">
                  <c:v>40738.0</c:v>
                </c:pt>
                <c:pt idx="805">
                  <c:v>40739.0</c:v>
                </c:pt>
                <c:pt idx="806">
                  <c:v>40740.0</c:v>
                </c:pt>
                <c:pt idx="807">
                  <c:v>40741.0</c:v>
                </c:pt>
                <c:pt idx="808">
                  <c:v>40742.0</c:v>
                </c:pt>
                <c:pt idx="809">
                  <c:v>40743.0</c:v>
                </c:pt>
                <c:pt idx="810">
                  <c:v>40744.0</c:v>
                </c:pt>
                <c:pt idx="811">
                  <c:v>40745.0</c:v>
                </c:pt>
                <c:pt idx="812">
                  <c:v>40746.0</c:v>
                </c:pt>
                <c:pt idx="813">
                  <c:v>40747.0</c:v>
                </c:pt>
                <c:pt idx="814">
                  <c:v>40748.0</c:v>
                </c:pt>
                <c:pt idx="815">
                  <c:v>40749.0</c:v>
                </c:pt>
                <c:pt idx="816">
                  <c:v>40750.0</c:v>
                </c:pt>
                <c:pt idx="817">
                  <c:v>40751.0</c:v>
                </c:pt>
                <c:pt idx="818">
                  <c:v>40752.0</c:v>
                </c:pt>
                <c:pt idx="819">
                  <c:v>40753.0</c:v>
                </c:pt>
                <c:pt idx="820">
                  <c:v>40754.0</c:v>
                </c:pt>
                <c:pt idx="821">
                  <c:v>40755.0</c:v>
                </c:pt>
                <c:pt idx="822">
                  <c:v>40756.0</c:v>
                </c:pt>
                <c:pt idx="823">
                  <c:v>40757.0</c:v>
                </c:pt>
                <c:pt idx="824">
                  <c:v>40758.0</c:v>
                </c:pt>
                <c:pt idx="825">
                  <c:v>40759.0</c:v>
                </c:pt>
                <c:pt idx="826">
                  <c:v>40760.0</c:v>
                </c:pt>
                <c:pt idx="827">
                  <c:v>40761.0</c:v>
                </c:pt>
                <c:pt idx="828">
                  <c:v>40762.0</c:v>
                </c:pt>
                <c:pt idx="829">
                  <c:v>40763.0</c:v>
                </c:pt>
                <c:pt idx="830">
                  <c:v>40764.0</c:v>
                </c:pt>
                <c:pt idx="831">
                  <c:v>40765.0</c:v>
                </c:pt>
                <c:pt idx="832">
                  <c:v>40766.0</c:v>
                </c:pt>
                <c:pt idx="833">
                  <c:v>40767.0</c:v>
                </c:pt>
                <c:pt idx="834">
                  <c:v>40768.0</c:v>
                </c:pt>
                <c:pt idx="835">
                  <c:v>40769.0</c:v>
                </c:pt>
                <c:pt idx="836">
                  <c:v>40770.0</c:v>
                </c:pt>
                <c:pt idx="837">
                  <c:v>40771.0</c:v>
                </c:pt>
                <c:pt idx="838">
                  <c:v>40772.0</c:v>
                </c:pt>
                <c:pt idx="839">
                  <c:v>40773.0</c:v>
                </c:pt>
                <c:pt idx="840">
                  <c:v>40774.0</c:v>
                </c:pt>
                <c:pt idx="841">
                  <c:v>40775.0</c:v>
                </c:pt>
                <c:pt idx="842">
                  <c:v>40776.0</c:v>
                </c:pt>
                <c:pt idx="843">
                  <c:v>40777.0</c:v>
                </c:pt>
                <c:pt idx="844">
                  <c:v>40778.0</c:v>
                </c:pt>
                <c:pt idx="845">
                  <c:v>40779.0</c:v>
                </c:pt>
                <c:pt idx="846">
                  <c:v>40780.0</c:v>
                </c:pt>
                <c:pt idx="847">
                  <c:v>40781.0</c:v>
                </c:pt>
                <c:pt idx="848">
                  <c:v>40782.0</c:v>
                </c:pt>
                <c:pt idx="849">
                  <c:v>40783.0</c:v>
                </c:pt>
                <c:pt idx="850">
                  <c:v>40784.0</c:v>
                </c:pt>
                <c:pt idx="851">
                  <c:v>40785.0</c:v>
                </c:pt>
                <c:pt idx="852">
                  <c:v>40786.0</c:v>
                </c:pt>
                <c:pt idx="853">
                  <c:v>40787.0</c:v>
                </c:pt>
                <c:pt idx="854">
                  <c:v>40788.0</c:v>
                </c:pt>
                <c:pt idx="855">
                  <c:v>40789.0</c:v>
                </c:pt>
                <c:pt idx="856">
                  <c:v>40790.0</c:v>
                </c:pt>
                <c:pt idx="857">
                  <c:v>40791.0</c:v>
                </c:pt>
                <c:pt idx="858">
                  <c:v>40792.0</c:v>
                </c:pt>
                <c:pt idx="859">
                  <c:v>40793.0</c:v>
                </c:pt>
                <c:pt idx="860">
                  <c:v>40794.0</c:v>
                </c:pt>
                <c:pt idx="861">
                  <c:v>40795.0</c:v>
                </c:pt>
                <c:pt idx="862">
                  <c:v>40796.0</c:v>
                </c:pt>
                <c:pt idx="863">
                  <c:v>40797.0</c:v>
                </c:pt>
                <c:pt idx="864">
                  <c:v>40798.0</c:v>
                </c:pt>
                <c:pt idx="865">
                  <c:v>40799.0</c:v>
                </c:pt>
                <c:pt idx="866">
                  <c:v>40800.0</c:v>
                </c:pt>
                <c:pt idx="867">
                  <c:v>40801.0</c:v>
                </c:pt>
                <c:pt idx="868">
                  <c:v>40802.0</c:v>
                </c:pt>
                <c:pt idx="869">
                  <c:v>40803.0</c:v>
                </c:pt>
                <c:pt idx="870">
                  <c:v>40804.0</c:v>
                </c:pt>
                <c:pt idx="871">
                  <c:v>40805.0</c:v>
                </c:pt>
                <c:pt idx="872">
                  <c:v>40806.0</c:v>
                </c:pt>
                <c:pt idx="873">
                  <c:v>40807.0</c:v>
                </c:pt>
                <c:pt idx="874">
                  <c:v>40808.0</c:v>
                </c:pt>
                <c:pt idx="875">
                  <c:v>40809.0</c:v>
                </c:pt>
                <c:pt idx="876">
                  <c:v>40810.0</c:v>
                </c:pt>
                <c:pt idx="877">
                  <c:v>40811.0</c:v>
                </c:pt>
                <c:pt idx="878">
                  <c:v>40812.0</c:v>
                </c:pt>
                <c:pt idx="879">
                  <c:v>40813.0</c:v>
                </c:pt>
                <c:pt idx="880">
                  <c:v>40814.0</c:v>
                </c:pt>
                <c:pt idx="881">
                  <c:v>40815.0</c:v>
                </c:pt>
                <c:pt idx="882">
                  <c:v>40816.0</c:v>
                </c:pt>
                <c:pt idx="883">
                  <c:v>40817.0</c:v>
                </c:pt>
                <c:pt idx="884">
                  <c:v>40818.0</c:v>
                </c:pt>
                <c:pt idx="885">
                  <c:v>40819.0</c:v>
                </c:pt>
                <c:pt idx="886">
                  <c:v>40820.0</c:v>
                </c:pt>
                <c:pt idx="887">
                  <c:v>40821.0</c:v>
                </c:pt>
                <c:pt idx="888">
                  <c:v>40822.0</c:v>
                </c:pt>
                <c:pt idx="889">
                  <c:v>40823.0</c:v>
                </c:pt>
                <c:pt idx="890">
                  <c:v>40824.0</c:v>
                </c:pt>
                <c:pt idx="891">
                  <c:v>40825.0</c:v>
                </c:pt>
                <c:pt idx="892">
                  <c:v>40826.0</c:v>
                </c:pt>
                <c:pt idx="893">
                  <c:v>40827.0</c:v>
                </c:pt>
                <c:pt idx="894">
                  <c:v>40828.0</c:v>
                </c:pt>
                <c:pt idx="895">
                  <c:v>40829.0</c:v>
                </c:pt>
                <c:pt idx="896">
                  <c:v>40830.0</c:v>
                </c:pt>
                <c:pt idx="897">
                  <c:v>40831.0</c:v>
                </c:pt>
                <c:pt idx="898">
                  <c:v>40832.0</c:v>
                </c:pt>
                <c:pt idx="899">
                  <c:v>40833.0</c:v>
                </c:pt>
                <c:pt idx="900">
                  <c:v>40834.0</c:v>
                </c:pt>
                <c:pt idx="901">
                  <c:v>40835.0</c:v>
                </c:pt>
                <c:pt idx="902">
                  <c:v>40836.0</c:v>
                </c:pt>
                <c:pt idx="903">
                  <c:v>40837.0</c:v>
                </c:pt>
                <c:pt idx="904">
                  <c:v>40838.0</c:v>
                </c:pt>
                <c:pt idx="905">
                  <c:v>40839.0</c:v>
                </c:pt>
                <c:pt idx="906">
                  <c:v>40840.0</c:v>
                </c:pt>
                <c:pt idx="907">
                  <c:v>40841.0</c:v>
                </c:pt>
                <c:pt idx="908">
                  <c:v>40842.0</c:v>
                </c:pt>
                <c:pt idx="909">
                  <c:v>40843.0</c:v>
                </c:pt>
                <c:pt idx="910">
                  <c:v>40844.0</c:v>
                </c:pt>
                <c:pt idx="911">
                  <c:v>40845.0</c:v>
                </c:pt>
                <c:pt idx="912">
                  <c:v>40846.0</c:v>
                </c:pt>
                <c:pt idx="913">
                  <c:v>40847.0</c:v>
                </c:pt>
                <c:pt idx="914">
                  <c:v>40848.0</c:v>
                </c:pt>
                <c:pt idx="915">
                  <c:v>40849.0</c:v>
                </c:pt>
                <c:pt idx="916">
                  <c:v>40850.0</c:v>
                </c:pt>
                <c:pt idx="917">
                  <c:v>40851.0</c:v>
                </c:pt>
                <c:pt idx="918">
                  <c:v>40852.0</c:v>
                </c:pt>
                <c:pt idx="919">
                  <c:v>40853.0</c:v>
                </c:pt>
                <c:pt idx="920">
                  <c:v>40854.0</c:v>
                </c:pt>
                <c:pt idx="921">
                  <c:v>40855.0</c:v>
                </c:pt>
                <c:pt idx="922">
                  <c:v>40856.0</c:v>
                </c:pt>
                <c:pt idx="923">
                  <c:v>40857.0</c:v>
                </c:pt>
                <c:pt idx="924">
                  <c:v>40858.0</c:v>
                </c:pt>
                <c:pt idx="925">
                  <c:v>40859.0</c:v>
                </c:pt>
                <c:pt idx="926">
                  <c:v>40860.0</c:v>
                </c:pt>
                <c:pt idx="927">
                  <c:v>40861.0</c:v>
                </c:pt>
                <c:pt idx="928">
                  <c:v>40862.0</c:v>
                </c:pt>
                <c:pt idx="929">
                  <c:v>40863.0</c:v>
                </c:pt>
                <c:pt idx="930">
                  <c:v>40864.0</c:v>
                </c:pt>
                <c:pt idx="931">
                  <c:v>40865.0</c:v>
                </c:pt>
                <c:pt idx="932">
                  <c:v>40866.0</c:v>
                </c:pt>
                <c:pt idx="933">
                  <c:v>40867.0</c:v>
                </c:pt>
                <c:pt idx="934">
                  <c:v>40868.0</c:v>
                </c:pt>
                <c:pt idx="935">
                  <c:v>40869.0</c:v>
                </c:pt>
                <c:pt idx="936">
                  <c:v>40870.0</c:v>
                </c:pt>
                <c:pt idx="937">
                  <c:v>40871.0</c:v>
                </c:pt>
                <c:pt idx="938">
                  <c:v>40872.0</c:v>
                </c:pt>
                <c:pt idx="939">
                  <c:v>40873.0</c:v>
                </c:pt>
                <c:pt idx="940">
                  <c:v>40874.0</c:v>
                </c:pt>
                <c:pt idx="941">
                  <c:v>40875.0</c:v>
                </c:pt>
                <c:pt idx="942">
                  <c:v>40876.0</c:v>
                </c:pt>
                <c:pt idx="943">
                  <c:v>40877.0</c:v>
                </c:pt>
                <c:pt idx="944">
                  <c:v>40878.0</c:v>
                </c:pt>
                <c:pt idx="945">
                  <c:v>40879.0</c:v>
                </c:pt>
                <c:pt idx="946">
                  <c:v>40880.0</c:v>
                </c:pt>
                <c:pt idx="947">
                  <c:v>40881.0</c:v>
                </c:pt>
                <c:pt idx="948">
                  <c:v>40882.0</c:v>
                </c:pt>
                <c:pt idx="949">
                  <c:v>40883.0</c:v>
                </c:pt>
                <c:pt idx="950">
                  <c:v>40884.0</c:v>
                </c:pt>
                <c:pt idx="951">
                  <c:v>40885.0</c:v>
                </c:pt>
                <c:pt idx="952">
                  <c:v>40886.0</c:v>
                </c:pt>
                <c:pt idx="953">
                  <c:v>40887.0</c:v>
                </c:pt>
                <c:pt idx="954">
                  <c:v>40888.0</c:v>
                </c:pt>
                <c:pt idx="955">
                  <c:v>40889.0</c:v>
                </c:pt>
                <c:pt idx="956">
                  <c:v>40890.0</c:v>
                </c:pt>
                <c:pt idx="957">
                  <c:v>40891.0</c:v>
                </c:pt>
                <c:pt idx="958">
                  <c:v>40892.0</c:v>
                </c:pt>
                <c:pt idx="959">
                  <c:v>40893.0</c:v>
                </c:pt>
                <c:pt idx="960">
                  <c:v>40894.0</c:v>
                </c:pt>
                <c:pt idx="961">
                  <c:v>40895.0</c:v>
                </c:pt>
                <c:pt idx="962">
                  <c:v>40896.0</c:v>
                </c:pt>
                <c:pt idx="963">
                  <c:v>40897.0</c:v>
                </c:pt>
                <c:pt idx="964">
                  <c:v>40898.0</c:v>
                </c:pt>
                <c:pt idx="965">
                  <c:v>40899.0</c:v>
                </c:pt>
                <c:pt idx="966">
                  <c:v>40900.0</c:v>
                </c:pt>
                <c:pt idx="967">
                  <c:v>40901.0</c:v>
                </c:pt>
                <c:pt idx="968">
                  <c:v>40902.0</c:v>
                </c:pt>
                <c:pt idx="969">
                  <c:v>40903.0</c:v>
                </c:pt>
                <c:pt idx="970">
                  <c:v>40904.0</c:v>
                </c:pt>
                <c:pt idx="971">
                  <c:v>40905.0</c:v>
                </c:pt>
                <c:pt idx="972">
                  <c:v>40906.0</c:v>
                </c:pt>
                <c:pt idx="973">
                  <c:v>40907.0</c:v>
                </c:pt>
                <c:pt idx="974">
                  <c:v>40908.0</c:v>
                </c:pt>
                <c:pt idx="975">
                  <c:v>40909.0</c:v>
                </c:pt>
                <c:pt idx="976">
                  <c:v>40910.0</c:v>
                </c:pt>
                <c:pt idx="977">
                  <c:v>40911.0</c:v>
                </c:pt>
                <c:pt idx="978">
                  <c:v>40912.0</c:v>
                </c:pt>
                <c:pt idx="979">
                  <c:v>40913.0</c:v>
                </c:pt>
                <c:pt idx="980">
                  <c:v>40914.0</c:v>
                </c:pt>
                <c:pt idx="981">
                  <c:v>40915.0</c:v>
                </c:pt>
                <c:pt idx="982">
                  <c:v>40916.0</c:v>
                </c:pt>
                <c:pt idx="983">
                  <c:v>40917.0</c:v>
                </c:pt>
                <c:pt idx="984">
                  <c:v>40918.0</c:v>
                </c:pt>
                <c:pt idx="985">
                  <c:v>40919.0</c:v>
                </c:pt>
                <c:pt idx="986">
                  <c:v>40920.0</c:v>
                </c:pt>
                <c:pt idx="987">
                  <c:v>40921.0</c:v>
                </c:pt>
                <c:pt idx="988">
                  <c:v>40922.0</c:v>
                </c:pt>
                <c:pt idx="989">
                  <c:v>40923.0</c:v>
                </c:pt>
                <c:pt idx="990">
                  <c:v>40924.0</c:v>
                </c:pt>
                <c:pt idx="991">
                  <c:v>40925.0</c:v>
                </c:pt>
                <c:pt idx="992">
                  <c:v>40926.0</c:v>
                </c:pt>
                <c:pt idx="993">
                  <c:v>40927.0</c:v>
                </c:pt>
                <c:pt idx="994">
                  <c:v>40928.0</c:v>
                </c:pt>
                <c:pt idx="995">
                  <c:v>40929.0</c:v>
                </c:pt>
                <c:pt idx="996">
                  <c:v>40930.0</c:v>
                </c:pt>
                <c:pt idx="997">
                  <c:v>40931.0</c:v>
                </c:pt>
                <c:pt idx="998">
                  <c:v>40932.0</c:v>
                </c:pt>
                <c:pt idx="999">
                  <c:v>40933.0</c:v>
                </c:pt>
                <c:pt idx="1000">
                  <c:v>40934.0</c:v>
                </c:pt>
                <c:pt idx="1001">
                  <c:v>40935.0</c:v>
                </c:pt>
                <c:pt idx="1002">
                  <c:v>40936.0</c:v>
                </c:pt>
                <c:pt idx="1003">
                  <c:v>40937.0</c:v>
                </c:pt>
                <c:pt idx="1004">
                  <c:v>40938.0</c:v>
                </c:pt>
                <c:pt idx="1005">
                  <c:v>40939.0</c:v>
                </c:pt>
                <c:pt idx="1006">
                  <c:v>40940.0</c:v>
                </c:pt>
                <c:pt idx="1007">
                  <c:v>40941.0</c:v>
                </c:pt>
                <c:pt idx="1008">
                  <c:v>40942.0</c:v>
                </c:pt>
                <c:pt idx="1009">
                  <c:v>40943.0</c:v>
                </c:pt>
                <c:pt idx="1010">
                  <c:v>40944.0</c:v>
                </c:pt>
                <c:pt idx="1011">
                  <c:v>40945.0</c:v>
                </c:pt>
                <c:pt idx="1012">
                  <c:v>40946.0</c:v>
                </c:pt>
                <c:pt idx="1013">
                  <c:v>40947.0</c:v>
                </c:pt>
                <c:pt idx="1014">
                  <c:v>40948.0</c:v>
                </c:pt>
                <c:pt idx="1015">
                  <c:v>40949.0</c:v>
                </c:pt>
                <c:pt idx="1016">
                  <c:v>40950.0</c:v>
                </c:pt>
                <c:pt idx="1017">
                  <c:v>40951.0</c:v>
                </c:pt>
                <c:pt idx="1018">
                  <c:v>40952.0</c:v>
                </c:pt>
                <c:pt idx="1019">
                  <c:v>40953.0</c:v>
                </c:pt>
                <c:pt idx="1020">
                  <c:v>40954.0</c:v>
                </c:pt>
                <c:pt idx="1021">
                  <c:v>40955.0</c:v>
                </c:pt>
                <c:pt idx="1022">
                  <c:v>40956.0</c:v>
                </c:pt>
                <c:pt idx="1023">
                  <c:v>40957.0</c:v>
                </c:pt>
                <c:pt idx="1024">
                  <c:v>40958.0</c:v>
                </c:pt>
                <c:pt idx="1025">
                  <c:v>40959.0</c:v>
                </c:pt>
                <c:pt idx="1026">
                  <c:v>40960.0</c:v>
                </c:pt>
                <c:pt idx="1027">
                  <c:v>40961.0</c:v>
                </c:pt>
                <c:pt idx="1028">
                  <c:v>40962.0</c:v>
                </c:pt>
                <c:pt idx="1029">
                  <c:v>40963.0</c:v>
                </c:pt>
                <c:pt idx="1030">
                  <c:v>40964.0</c:v>
                </c:pt>
                <c:pt idx="1031">
                  <c:v>40965.0</c:v>
                </c:pt>
                <c:pt idx="1032">
                  <c:v>40966.0</c:v>
                </c:pt>
                <c:pt idx="1033">
                  <c:v>40967.0</c:v>
                </c:pt>
                <c:pt idx="1034">
                  <c:v>40968.0</c:v>
                </c:pt>
                <c:pt idx="1035">
                  <c:v>40969.0</c:v>
                </c:pt>
                <c:pt idx="1036">
                  <c:v>40970.0</c:v>
                </c:pt>
                <c:pt idx="1037">
                  <c:v>40971.0</c:v>
                </c:pt>
                <c:pt idx="1038">
                  <c:v>40972.0</c:v>
                </c:pt>
                <c:pt idx="1039">
                  <c:v>40973.0</c:v>
                </c:pt>
                <c:pt idx="1040">
                  <c:v>40974.0</c:v>
                </c:pt>
                <c:pt idx="1041">
                  <c:v>40975.0</c:v>
                </c:pt>
                <c:pt idx="1042">
                  <c:v>40976.0</c:v>
                </c:pt>
                <c:pt idx="1043">
                  <c:v>40977.0</c:v>
                </c:pt>
                <c:pt idx="1044">
                  <c:v>40978.0</c:v>
                </c:pt>
                <c:pt idx="1045">
                  <c:v>40979.0</c:v>
                </c:pt>
                <c:pt idx="1046">
                  <c:v>40980.0</c:v>
                </c:pt>
                <c:pt idx="1047">
                  <c:v>40981.0</c:v>
                </c:pt>
                <c:pt idx="1048">
                  <c:v>40982.0</c:v>
                </c:pt>
                <c:pt idx="1049">
                  <c:v>40983.0</c:v>
                </c:pt>
                <c:pt idx="1050">
                  <c:v>40984.0</c:v>
                </c:pt>
                <c:pt idx="1051">
                  <c:v>40985.0</c:v>
                </c:pt>
                <c:pt idx="1052">
                  <c:v>40986.0</c:v>
                </c:pt>
                <c:pt idx="1053">
                  <c:v>40987.0</c:v>
                </c:pt>
                <c:pt idx="1054">
                  <c:v>40988.0</c:v>
                </c:pt>
                <c:pt idx="1055">
                  <c:v>40989.0</c:v>
                </c:pt>
                <c:pt idx="1056">
                  <c:v>40990.0</c:v>
                </c:pt>
                <c:pt idx="1057">
                  <c:v>40991.0</c:v>
                </c:pt>
                <c:pt idx="1058">
                  <c:v>40992.0</c:v>
                </c:pt>
                <c:pt idx="1059">
                  <c:v>40993.0</c:v>
                </c:pt>
                <c:pt idx="1060">
                  <c:v>40994.0</c:v>
                </c:pt>
                <c:pt idx="1061">
                  <c:v>40995.0</c:v>
                </c:pt>
                <c:pt idx="1062">
                  <c:v>40996.0</c:v>
                </c:pt>
                <c:pt idx="1063">
                  <c:v>40997.0</c:v>
                </c:pt>
                <c:pt idx="1064">
                  <c:v>40998.0</c:v>
                </c:pt>
                <c:pt idx="1065">
                  <c:v>40999.0</c:v>
                </c:pt>
                <c:pt idx="1066">
                  <c:v>41000.0</c:v>
                </c:pt>
                <c:pt idx="1067">
                  <c:v>41001.0</c:v>
                </c:pt>
                <c:pt idx="1068">
                  <c:v>41002.0</c:v>
                </c:pt>
                <c:pt idx="1069">
                  <c:v>41003.0</c:v>
                </c:pt>
                <c:pt idx="1070">
                  <c:v>41004.0</c:v>
                </c:pt>
                <c:pt idx="1071">
                  <c:v>41005.0</c:v>
                </c:pt>
                <c:pt idx="1072">
                  <c:v>41006.0</c:v>
                </c:pt>
                <c:pt idx="1073">
                  <c:v>41007.0</c:v>
                </c:pt>
                <c:pt idx="1074">
                  <c:v>41008.0</c:v>
                </c:pt>
                <c:pt idx="1075">
                  <c:v>41009.0</c:v>
                </c:pt>
                <c:pt idx="1076">
                  <c:v>41010.0</c:v>
                </c:pt>
                <c:pt idx="1077">
                  <c:v>41011.0</c:v>
                </c:pt>
                <c:pt idx="1078">
                  <c:v>41012.0</c:v>
                </c:pt>
                <c:pt idx="1079">
                  <c:v>41013.0</c:v>
                </c:pt>
                <c:pt idx="1080">
                  <c:v>41014.0</c:v>
                </c:pt>
                <c:pt idx="1081">
                  <c:v>41015.0</c:v>
                </c:pt>
                <c:pt idx="1082">
                  <c:v>41016.0</c:v>
                </c:pt>
                <c:pt idx="1083">
                  <c:v>41017.0</c:v>
                </c:pt>
                <c:pt idx="1084">
                  <c:v>41018.0</c:v>
                </c:pt>
                <c:pt idx="1085">
                  <c:v>41019.0</c:v>
                </c:pt>
                <c:pt idx="1086">
                  <c:v>41020.0</c:v>
                </c:pt>
                <c:pt idx="1087">
                  <c:v>41021.0</c:v>
                </c:pt>
                <c:pt idx="1088">
                  <c:v>41022.0</c:v>
                </c:pt>
                <c:pt idx="1089">
                  <c:v>41023.0</c:v>
                </c:pt>
                <c:pt idx="1090">
                  <c:v>41024.0</c:v>
                </c:pt>
                <c:pt idx="1091">
                  <c:v>41025.0</c:v>
                </c:pt>
                <c:pt idx="1092">
                  <c:v>41026.0</c:v>
                </c:pt>
                <c:pt idx="1093">
                  <c:v>41027.0</c:v>
                </c:pt>
                <c:pt idx="1094">
                  <c:v>41028.0</c:v>
                </c:pt>
                <c:pt idx="1095">
                  <c:v>41029.0</c:v>
                </c:pt>
                <c:pt idx="1096">
                  <c:v>41030.0</c:v>
                </c:pt>
                <c:pt idx="1097">
                  <c:v>41031.0</c:v>
                </c:pt>
                <c:pt idx="1098">
                  <c:v>41032.0</c:v>
                </c:pt>
                <c:pt idx="1099">
                  <c:v>41033.0</c:v>
                </c:pt>
                <c:pt idx="1100">
                  <c:v>41034.0</c:v>
                </c:pt>
                <c:pt idx="1101">
                  <c:v>41035.0</c:v>
                </c:pt>
                <c:pt idx="1102">
                  <c:v>41036.0</c:v>
                </c:pt>
                <c:pt idx="1103">
                  <c:v>41037.0</c:v>
                </c:pt>
                <c:pt idx="1104">
                  <c:v>41038.0</c:v>
                </c:pt>
                <c:pt idx="1105">
                  <c:v>41039.0</c:v>
                </c:pt>
                <c:pt idx="1106">
                  <c:v>41040.0</c:v>
                </c:pt>
                <c:pt idx="1107">
                  <c:v>41041.0</c:v>
                </c:pt>
                <c:pt idx="1108">
                  <c:v>41042.0</c:v>
                </c:pt>
                <c:pt idx="1109">
                  <c:v>41043.0</c:v>
                </c:pt>
                <c:pt idx="1110">
                  <c:v>41044.0</c:v>
                </c:pt>
                <c:pt idx="1111">
                  <c:v>41045.0</c:v>
                </c:pt>
                <c:pt idx="1112">
                  <c:v>41046.0</c:v>
                </c:pt>
                <c:pt idx="1113">
                  <c:v>41047.0</c:v>
                </c:pt>
                <c:pt idx="1114">
                  <c:v>41048.0</c:v>
                </c:pt>
                <c:pt idx="1115">
                  <c:v>41049.0</c:v>
                </c:pt>
                <c:pt idx="1116">
                  <c:v>41050.0</c:v>
                </c:pt>
                <c:pt idx="1117">
                  <c:v>41051.0</c:v>
                </c:pt>
                <c:pt idx="1118">
                  <c:v>41052.0</c:v>
                </c:pt>
                <c:pt idx="1119">
                  <c:v>41053.0</c:v>
                </c:pt>
                <c:pt idx="1120">
                  <c:v>41054.0</c:v>
                </c:pt>
                <c:pt idx="1121">
                  <c:v>41055.0</c:v>
                </c:pt>
                <c:pt idx="1122">
                  <c:v>41056.0</c:v>
                </c:pt>
                <c:pt idx="1123">
                  <c:v>41057.0</c:v>
                </c:pt>
                <c:pt idx="1124">
                  <c:v>41058.0</c:v>
                </c:pt>
                <c:pt idx="1125">
                  <c:v>41059.0</c:v>
                </c:pt>
                <c:pt idx="1126">
                  <c:v>41060.0</c:v>
                </c:pt>
                <c:pt idx="1127">
                  <c:v>41061.0</c:v>
                </c:pt>
                <c:pt idx="1128">
                  <c:v>41062.0</c:v>
                </c:pt>
                <c:pt idx="1129">
                  <c:v>41063.0</c:v>
                </c:pt>
                <c:pt idx="1130">
                  <c:v>41064.0</c:v>
                </c:pt>
                <c:pt idx="1131">
                  <c:v>41065.0</c:v>
                </c:pt>
                <c:pt idx="1132">
                  <c:v>41066.0</c:v>
                </c:pt>
                <c:pt idx="1133">
                  <c:v>41067.0</c:v>
                </c:pt>
                <c:pt idx="1134">
                  <c:v>41068.0</c:v>
                </c:pt>
                <c:pt idx="1135">
                  <c:v>41069.0</c:v>
                </c:pt>
                <c:pt idx="1136">
                  <c:v>41070.0</c:v>
                </c:pt>
                <c:pt idx="1137">
                  <c:v>41071.0</c:v>
                </c:pt>
                <c:pt idx="1138">
                  <c:v>41072.0</c:v>
                </c:pt>
                <c:pt idx="1139">
                  <c:v>41073.0</c:v>
                </c:pt>
                <c:pt idx="1140">
                  <c:v>41074.0</c:v>
                </c:pt>
                <c:pt idx="1141">
                  <c:v>41075.0</c:v>
                </c:pt>
                <c:pt idx="1142">
                  <c:v>41076.0</c:v>
                </c:pt>
                <c:pt idx="1143">
                  <c:v>41077.0</c:v>
                </c:pt>
                <c:pt idx="1144">
                  <c:v>41078.0</c:v>
                </c:pt>
                <c:pt idx="1145">
                  <c:v>41079.0</c:v>
                </c:pt>
                <c:pt idx="1146">
                  <c:v>41080.0</c:v>
                </c:pt>
                <c:pt idx="1147">
                  <c:v>41081.0</c:v>
                </c:pt>
                <c:pt idx="1148">
                  <c:v>41082.0</c:v>
                </c:pt>
                <c:pt idx="1149">
                  <c:v>41083.0</c:v>
                </c:pt>
                <c:pt idx="1150">
                  <c:v>41084.0</c:v>
                </c:pt>
                <c:pt idx="1151">
                  <c:v>41085.0</c:v>
                </c:pt>
                <c:pt idx="1152">
                  <c:v>41086.0</c:v>
                </c:pt>
                <c:pt idx="1153">
                  <c:v>41087.0</c:v>
                </c:pt>
                <c:pt idx="1154">
                  <c:v>41088.0</c:v>
                </c:pt>
                <c:pt idx="1155">
                  <c:v>41089.0</c:v>
                </c:pt>
                <c:pt idx="1156">
                  <c:v>41090.0</c:v>
                </c:pt>
                <c:pt idx="1157">
                  <c:v>41091.0</c:v>
                </c:pt>
                <c:pt idx="1158">
                  <c:v>41092.0</c:v>
                </c:pt>
                <c:pt idx="1159">
                  <c:v>41093.0</c:v>
                </c:pt>
                <c:pt idx="1160">
                  <c:v>41094.0</c:v>
                </c:pt>
                <c:pt idx="1161">
                  <c:v>41095.0</c:v>
                </c:pt>
                <c:pt idx="1162">
                  <c:v>41096.0</c:v>
                </c:pt>
                <c:pt idx="1163">
                  <c:v>41097.0</c:v>
                </c:pt>
                <c:pt idx="1164">
                  <c:v>41098.0</c:v>
                </c:pt>
                <c:pt idx="1165">
                  <c:v>41099.0</c:v>
                </c:pt>
                <c:pt idx="1166">
                  <c:v>41100.0</c:v>
                </c:pt>
                <c:pt idx="1167">
                  <c:v>41101.0</c:v>
                </c:pt>
                <c:pt idx="1168">
                  <c:v>41102.0</c:v>
                </c:pt>
                <c:pt idx="1169">
                  <c:v>41103.0</c:v>
                </c:pt>
                <c:pt idx="1170">
                  <c:v>41104.0</c:v>
                </c:pt>
                <c:pt idx="1171">
                  <c:v>41105.0</c:v>
                </c:pt>
                <c:pt idx="1172">
                  <c:v>41106.0</c:v>
                </c:pt>
                <c:pt idx="1173">
                  <c:v>41107.0</c:v>
                </c:pt>
                <c:pt idx="1174">
                  <c:v>41108.0</c:v>
                </c:pt>
                <c:pt idx="1175">
                  <c:v>41109.0</c:v>
                </c:pt>
                <c:pt idx="1176">
                  <c:v>41110.0</c:v>
                </c:pt>
                <c:pt idx="1177">
                  <c:v>41111.0</c:v>
                </c:pt>
                <c:pt idx="1178">
                  <c:v>41112.0</c:v>
                </c:pt>
                <c:pt idx="1179">
                  <c:v>41113.0</c:v>
                </c:pt>
                <c:pt idx="1180">
                  <c:v>41114.0</c:v>
                </c:pt>
                <c:pt idx="1181">
                  <c:v>41115.0</c:v>
                </c:pt>
                <c:pt idx="1182">
                  <c:v>41116.0</c:v>
                </c:pt>
                <c:pt idx="1183">
                  <c:v>41117.0</c:v>
                </c:pt>
                <c:pt idx="1184">
                  <c:v>41118.0</c:v>
                </c:pt>
                <c:pt idx="1185">
                  <c:v>41119.0</c:v>
                </c:pt>
                <c:pt idx="1186">
                  <c:v>41120.0</c:v>
                </c:pt>
                <c:pt idx="1187">
                  <c:v>41121.0</c:v>
                </c:pt>
                <c:pt idx="1188">
                  <c:v>41122.0</c:v>
                </c:pt>
                <c:pt idx="1189">
                  <c:v>41123.0</c:v>
                </c:pt>
                <c:pt idx="1190">
                  <c:v>41124.0</c:v>
                </c:pt>
                <c:pt idx="1191">
                  <c:v>41125.0</c:v>
                </c:pt>
                <c:pt idx="1192">
                  <c:v>41126.0</c:v>
                </c:pt>
                <c:pt idx="1193">
                  <c:v>41127.0</c:v>
                </c:pt>
                <c:pt idx="1194">
                  <c:v>41128.0</c:v>
                </c:pt>
                <c:pt idx="1195">
                  <c:v>41129.0</c:v>
                </c:pt>
                <c:pt idx="1196">
                  <c:v>41130.0</c:v>
                </c:pt>
                <c:pt idx="1197">
                  <c:v>41131.0</c:v>
                </c:pt>
                <c:pt idx="1198">
                  <c:v>41132.0</c:v>
                </c:pt>
                <c:pt idx="1199">
                  <c:v>41133.0</c:v>
                </c:pt>
                <c:pt idx="1200">
                  <c:v>41134.0</c:v>
                </c:pt>
                <c:pt idx="1201">
                  <c:v>41135.0</c:v>
                </c:pt>
                <c:pt idx="1202">
                  <c:v>41136.0</c:v>
                </c:pt>
                <c:pt idx="1203">
                  <c:v>41137.0</c:v>
                </c:pt>
                <c:pt idx="1204">
                  <c:v>41138.0</c:v>
                </c:pt>
                <c:pt idx="1205">
                  <c:v>41139.0</c:v>
                </c:pt>
                <c:pt idx="1206">
                  <c:v>41140.0</c:v>
                </c:pt>
                <c:pt idx="1207">
                  <c:v>41141.0</c:v>
                </c:pt>
                <c:pt idx="1208">
                  <c:v>41142.0</c:v>
                </c:pt>
                <c:pt idx="1209">
                  <c:v>41143.0</c:v>
                </c:pt>
                <c:pt idx="1210">
                  <c:v>41144.0</c:v>
                </c:pt>
                <c:pt idx="1211">
                  <c:v>41145.0</c:v>
                </c:pt>
                <c:pt idx="1212">
                  <c:v>41146.0</c:v>
                </c:pt>
                <c:pt idx="1213">
                  <c:v>41147.0</c:v>
                </c:pt>
                <c:pt idx="1214">
                  <c:v>41148.0</c:v>
                </c:pt>
                <c:pt idx="1215">
                  <c:v>41149.0</c:v>
                </c:pt>
                <c:pt idx="1216">
                  <c:v>41150.0</c:v>
                </c:pt>
                <c:pt idx="1217">
                  <c:v>41151.0</c:v>
                </c:pt>
                <c:pt idx="1218">
                  <c:v>41152.0</c:v>
                </c:pt>
                <c:pt idx="1219">
                  <c:v>41153.0</c:v>
                </c:pt>
                <c:pt idx="1220">
                  <c:v>41154.0</c:v>
                </c:pt>
                <c:pt idx="1221">
                  <c:v>41155.0</c:v>
                </c:pt>
                <c:pt idx="1222">
                  <c:v>41156.0</c:v>
                </c:pt>
                <c:pt idx="1223">
                  <c:v>41157.0</c:v>
                </c:pt>
                <c:pt idx="1224">
                  <c:v>41158.0</c:v>
                </c:pt>
                <c:pt idx="1225">
                  <c:v>41159.0</c:v>
                </c:pt>
                <c:pt idx="1226">
                  <c:v>41160.0</c:v>
                </c:pt>
                <c:pt idx="1227">
                  <c:v>41161.0</c:v>
                </c:pt>
                <c:pt idx="1228">
                  <c:v>41162.0</c:v>
                </c:pt>
                <c:pt idx="1229">
                  <c:v>41163.0</c:v>
                </c:pt>
                <c:pt idx="1230">
                  <c:v>41164.0</c:v>
                </c:pt>
                <c:pt idx="1231">
                  <c:v>41165.0</c:v>
                </c:pt>
                <c:pt idx="1232">
                  <c:v>41166.0</c:v>
                </c:pt>
                <c:pt idx="1233">
                  <c:v>41167.0</c:v>
                </c:pt>
                <c:pt idx="1234">
                  <c:v>41168.0</c:v>
                </c:pt>
                <c:pt idx="1235">
                  <c:v>41169.0</c:v>
                </c:pt>
                <c:pt idx="1236">
                  <c:v>41170.0</c:v>
                </c:pt>
                <c:pt idx="1237">
                  <c:v>41171.0</c:v>
                </c:pt>
                <c:pt idx="1238">
                  <c:v>41172.0</c:v>
                </c:pt>
                <c:pt idx="1239">
                  <c:v>41173.0</c:v>
                </c:pt>
                <c:pt idx="1240">
                  <c:v>41174.0</c:v>
                </c:pt>
                <c:pt idx="1241">
                  <c:v>41175.0</c:v>
                </c:pt>
                <c:pt idx="1242">
                  <c:v>41176.0</c:v>
                </c:pt>
                <c:pt idx="1243">
                  <c:v>41177.0</c:v>
                </c:pt>
                <c:pt idx="1244">
                  <c:v>41178.0</c:v>
                </c:pt>
                <c:pt idx="1245">
                  <c:v>41179.0</c:v>
                </c:pt>
                <c:pt idx="1246">
                  <c:v>41180.0</c:v>
                </c:pt>
                <c:pt idx="1247">
                  <c:v>41181.0</c:v>
                </c:pt>
                <c:pt idx="1248">
                  <c:v>41182.0</c:v>
                </c:pt>
                <c:pt idx="1249">
                  <c:v>41183.0</c:v>
                </c:pt>
                <c:pt idx="1250">
                  <c:v>41184.0</c:v>
                </c:pt>
                <c:pt idx="1251">
                  <c:v>41185.0</c:v>
                </c:pt>
                <c:pt idx="1252">
                  <c:v>41186.0</c:v>
                </c:pt>
                <c:pt idx="1253">
                  <c:v>41187.0</c:v>
                </c:pt>
                <c:pt idx="1254">
                  <c:v>41188.0</c:v>
                </c:pt>
                <c:pt idx="1255">
                  <c:v>41189.0</c:v>
                </c:pt>
                <c:pt idx="1256">
                  <c:v>41190.0</c:v>
                </c:pt>
                <c:pt idx="1257">
                  <c:v>41191.0</c:v>
                </c:pt>
                <c:pt idx="1258">
                  <c:v>41192.0</c:v>
                </c:pt>
                <c:pt idx="1259">
                  <c:v>41193.0</c:v>
                </c:pt>
                <c:pt idx="1260">
                  <c:v>41194.0</c:v>
                </c:pt>
                <c:pt idx="1261">
                  <c:v>41195.0</c:v>
                </c:pt>
                <c:pt idx="1262">
                  <c:v>41196.0</c:v>
                </c:pt>
                <c:pt idx="1263">
                  <c:v>41197.0</c:v>
                </c:pt>
                <c:pt idx="1264">
                  <c:v>41198.0</c:v>
                </c:pt>
                <c:pt idx="1265">
                  <c:v>41199.0</c:v>
                </c:pt>
                <c:pt idx="1266">
                  <c:v>41200.0</c:v>
                </c:pt>
                <c:pt idx="1267">
                  <c:v>41201.0</c:v>
                </c:pt>
                <c:pt idx="1268">
                  <c:v>41202.0</c:v>
                </c:pt>
                <c:pt idx="1269">
                  <c:v>41203.0</c:v>
                </c:pt>
                <c:pt idx="1270">
                  <c:v>41204.0</c:v>
                </c:pt>
                <c:pt idx="1271">
                  <c:v>41205.0</c:v>
                </c:pt>
                <c:pt idx="1272">
                  <c:v>41206.0</c:v>
                </c:pt>
                <c:pt idx="1273">
                  <c:v>41207.0</c:v>
                </c:pt>
                <c:pt idx="1274">
                  <c:v>41208.0</c:v>
                </c:pt>
                <c:pt idx="1275">
                  <c:v>41209.0</c:v>
                </c:pt>
                <c:pt idx="1276">
                  <c:v>41210.0</c:v>
                </c:pt>
                <c:pt idx="1277">
                  <c:v>41211.0</c:v>
                </c:pt>
                <c:pt idx="1278">
                  <c:v>41212.0</c:v>
                </c:pt>
                <c:pt idx="1279">
                  <c:v>41213.0</c:v>
                </c:pt>
                <c:pt idx="1280">
                  <c:v>41214.0</c:v>
                </c:pt>
                <c:pt idx="1281">
                  <c:v>41215.0</c:v>
                </c:pt>
                <c:pt idx="1282">
                  <c:v>41216.0</c:v>
                </c:pt>
                <c:pt idx="1283">
                  <c:v>41217.0</c:v>
                </c:pt>
                <c:pt idx="1284">
                  <c:v>41218.0</c:v>
                </c:pt>
                <c:pt idx="1285">
                  <c:v>41219.0</c:v>
                </c:pt>
                <c:pt idx="1286">
                  <c:v>41220.0</c:v>
                </c:pt>
                <c:pt idx="1287">
                  <c:v>41221.0</c:v>
                </c:pt>
                <c:pt idx="1288">
                  <c:v>41222.0</c:v>
                </c:pt>
                <c:pt idx="1289">
                  <c:v>41223.0</c:v>
                </c:pt>
                <c:pt idx="1290">
                  <c:v>41224.0</c:v>
                </c:pt>
                <c:pt idx="1291">
                  <c:v>41225.0</c:v>
                </c:pt>
                <c:pt idx="1292">
                  <c:v>41226.0</c:v>
                </c:pt>
                <c:pt idx="1293">
                  <c:v>41227.0</c:v>
                </c:pt>
                <c:pt idx="1294">
                  <c:v>41228.0</c:v>
                </c:pt>
                <c:pt idx="1295">
                  <c:v>41229.0</c:v>
                </c:pt>
                <c:pt idx="1296">
                  <c:v>41230.0</c:v>
                </c:pt>
                <c:pt idx="1297">
                  <c:v>41231.0</c:v>
                </c:pt>
                <c:pt idx="1298">
                  <c:v>41232.0</c:v>
                </c:pt>
                <c:pt idx="1299">
                  <c:v>41233.0</c:v>
                </c:pt>
                <c:pt idx="1300">
                  <c:v>41234.0</c:v>
                </c:pt>
                <c:pt idx="1301">
                  <c:v>41235.0</c:v>
                </c:pt>
                <c:pt idx="1302">
                  <c:v>41236.0</c:v>
                </c:pt>
                <c:pt idx="1303">
                  <c:v>41237.0</c:v>
                </c:pt>
                <c:pt idx="1304">
                  <c:v>41238.0</c:v>
                </c:pt>
                <c:pt idx="1305">
                  <c:v>41239.0</c:v>
                </c:pt>
                <c:pt idx="1306">
                  <c:v>41240.0</c:v>
                </c:pt>
                <c:pt idx="1307">
                  <c:v>41241.0</c:v>
                </c:pt>
                <c:pt idx="1308">
                  <c:v>41242.0</c:v>
                </c:pt>
                <c:pt idx="1309">
                  <c:v>41243.0</c:v>
                </c:pt>
                <c:pt idx="1310">
                  <c:v>41244.0</c:v>
                </c:pt>
                <c:pt idx="1311">
                  <c:v>41245.0</c:v>
                </c:pt>
                <c:pt idx="1312">
                  <c:v>41246.0</c:v>
                </c:pt>
                <c:pt idx="1313">
                  <c:v>41247.0</c:v>
                </c:pt>
                <c:pt idx="1314">
                  <c:v>41248.0</c:v>
                </c:pt>
                <c:pt idx="1315">
                  <c:v>41249.0</c:v>
                </c:pt>
                <c:pt idx="1316">
                  <c:v>41250.0</c:v>
                </c:pt>
                <c:pt idx="1317">
                  <c:v>41251.0</c:v>
                </c:pt>
                <c:pt idx="1318">
                  <c:v>41252.0</c:v>
                </c:pt>
                <c:pt idx="1319">
                  <c:v>41253.0</c:v>
                </c:pt>
                <c:pt idx="1320">
                  <c:v>41254.0</c:v>
                </c:pt>
                <c:pt idx="1321">
                  <c:v>41255.0</c:v>
                </c:pt>
                <c:pt idx="1322">
                  <c:v>41256.0</c:v>
                </c:pt>
                <c:pt idx="1323">
                  <c:v>41257.0</c:v>
                </c:pt>
                <c:pt idx="1324">
                  <c:v>41258.0</c:v>
                </c:pt>
                <c:pt idx="1325">
                  <c:v>41259.0</c:v>
                </c:pt>
                <c:pt idx="1326">
                  <c:v>41260.0</c:v>
                </c:pt>
                <c:pt idx="1327">
                  <c:v>41261.0</c:v>
                </c:pt>
                <c:pt idx="1328">
                  <c:v>41262.0</c:v>
                </c:pt>
                <c:pt idx="1329">
                  <c:v>41263.0</c:v>
                </c:pt>
                <c:pt idx="1330">
                  <c:v>41264.0</c:v>
                </c:pt>
                <c:pt idx="1331">
                  <c:v>41265.0</c:v>
                </c:pt>
                <c:pt idx="1332">
                  <c:v>41266.0</c:v>
                </c:pt>
                <c:pt idx="1333">
                  <c:v>41267.0</c:v>
                </c:pt>
                <c:pt idx="1334">
                  <c:v>41268.0</c:v>
                </c:pt>
                <c:pt idx="1335">
                  <c:v>41269.0</c:v>
                </c:pt>
                <c:pt idx="1336">
                  <c:v>41270.0</c:v>
                </c:pt>
                <c:pt idx="1337">
                  <c:v>41271.0</c:v>
                </c:pt>
                <c:pt idx="1338">
                  <c:v>41272.0</c:v>
                </c:pt>
                <c:pt idx="1339">
                  <c:v>41273.0</c:v>
                </c:pt>
                <c:pt idx="1340">
                  <c:v>41274.0</c:v>
                </c:pt>
                <c:pt idx="1341">
                  <c:v>41275.0</c:v>
                </c:pt>
                <c:pt idx="1342">
                  <c:v>41276.0</c:v>
                </c:pt>
                <c:pt idx="1343">
                  <c:v>41277.0</c:v>
                </c:pt>
                <c:pt idx="1344">
                  <c:v>41278.0</c:v>
                </c:pt>
                <c:pt idx="1345">
                  <c:v>41279.0</c:v>
                </c:pt>
                <c:pt idx="1346">
                  <c:v>41280.0</c:v>
                </c:pt>
                <c:pt idx="1347">
                  <c:v>41281.0</c:v>
                </c:pt>
                <c:pt idx="1348">
                  <c:v>41282.0</c:v>
                </c:pt>
                <c:pt idx="1349">
                  <c:v>41283.0</c:v>
                </c:pt>
                <c:pt idx="1350">
                  <c:v>41284.0</c:v>
                </c:pt>
                <c:pt idx="1351">
                  <c:v>41285.0</c:v>
                </c:pt>
                <c:pt idx="1352">
                  <c:v>41286.0</c:v>
                </c:pt>
                <c:pt idx="1353">
                  <c:v>41287.0</c:v>
                </c:pt>
                <c:pt idx="1354">
                  <c:v>41288.0</c:v>
                </c:pt>
                <c:pt idx="1355">
                  <c:v>41289.0</c:v>
                </c:pt>
                <c:pt idx="1356">
                  <c:v>41290.0</c:v>
                </c:pt>
                <c:pt idx="1357">
                  <c:v>41291.0</c:v>
                </c:pt>
                <c:pt idx="1358">
                  <c:v>41292.0</c:v>
                </c:pt>
                <c:pt idx="1359">
                  <c:v>41293.0</c:v>
                </c:pt>
                <c:pt idx="1360">
                  <c:v>41294.0</c:v>
                </c:pt>
                <c:pt idx="1361">
                  <c:v>41295.0</c:v>
                </c:pt>
                <c:pt idx="1362">
                  <c:v>41296.0</c:v>
                </c:pt>
                <c:pt idx="1363">
                  <c:v>41297.0</c:v>
                </c:pt>
                <c:pt idx="1364">
                  <c:v>41298.0</c:v>
                </c:pt>
                <c:pt idx="1365">
                  <c:v>41299.0</c:v>
                </c:pt>
                <c:pt idx="1366">
                  <c:v>41300.0</c:v>
                </c:pt>
                <c:pt idx="1367">
                  <c:v>41301.0</c:v>
                </c:pt>
                <c:pt idx="1368">
                  <c:v>41302.0</c:v>
                </c:pt>
                <c:pt idx="1369">
                  <c:v>41303.0</c:v>
                </c:pt>
                <c:pt idx="1370">
                  <c:v>41304.0</c:v>
                </c:pt>
                <c:pt idx="1371">
                  <c:v>41305.0</c:v>
                </c:pt>
                <c:pt idx="1372">
                  <c:v>41306.0</c:v>
                </c:pt>
                <c:pt idx="1373">
                  <c:v>41307.0</c:v>
                </c:pt>
                <c:pt idx="1374">
                  <c:v>41308.0</c:v>
                </c:pt>
                <c:pt idx="1375">
                  <c:v>41309.0</c:v>
                </c:pt>
                <c:pt idx="1376">
                  <c:v>41310.0</c:v>
                </c:pt>
                <c:pt idx="1377">
                  <c:v>41311.0</c:v>
                </c:pt>
                <c:pt idx="1378">
                  <c:v>41312.0</c:v>
                </c:pt>
                <c:pt idx="1379">
                  <c:v>41313.0</c:v>
                </c:pt>
                <c:pt idx="1380">
                  <c:v>41314.0</c:v>
                </c:pt>
                <c:pt idx="1381">
                  <c:v>41315.0</c:v>
                </c:pt>
                <c:pt idx="1382">
                  <c:v>41316.0</c:v>
                </c:pt>
                <c:pt idx="1383">
                  <c:v>41317.0</c:v>
                </c:pt>
                <c:pt idx="1384">
                  <c:v>41318.0</c:v>
                </c:pt>
                <c:pt idx="1385">
                  <c:v>41319.0</c:v>
                </c:pt>
                <c:pt idx="1386">
                  <c:v>41320.0</c:v>
                </c:pt>
                <c:pt idx="1387">
                  <c:v>41321.0</c:v>
                </c:pt>
                <c:pt idx="1388">
                  <c:v>41322.0</c:v>
                </c:pt>
                <c:pt idx="1389">
                  <c:v>41323.0</c:v>
                </c:pt>
                <c:pt idx="1390">
                  <c:v>41324.0</c:v>
                </c:pt>
                <c:pt idx="1391">
                  <c:v>41325.0</c:v>
                </c:pt>
                <c:pt idx="1392">
                  <c:v>41326.0</c:v>
                </c:pt>
                <c:pt idx="1393">
                  <c:v>41327.0</c:v>
                </c:pt>
                <c:pt idx="1394">
                  <c:v>41328.0</c:v>
                </c:pt>
                <c:pt idx="1395">
                  <c:v>41329.0</c:v>
                </c:pt>
                <c:pt idx="1396">
                  <c:v>41330.0</c:v>
                </c:pt>
                <c:pt idx="1397">
                  <c:v>41331.0</c:v>
                </c:pt>
                <c:pt idx="1398">
                  <c:v>41332.0</c:v>
                </c:pt>
                <c:pt idx="1399">
                  <c:v>41333.0</c:v>
                </c:pt>
                <c:pt idx="1400">
                  <c:v>41334.0</c:v>
                </c:pt>
                <c:pt idx="1401">
                  <c:v>41335.0</c:v>
                </c:pt>
                <c:pt idx="1402">
                  <c:v>41336.0</c:v>
                </c:pt>
                <c:pt idx="1403">
                  <c:v>41337.0</c:v>
                </c:pt>
                <c:pt idx="1404">
                  <c:v>41338.0</c:v>
                </c:pt>
                <c:pt idx="1405">
                  <c:v>41339.0</c:v>
                </c:pt>
                <c:pt idx="1406">
                  <c:v>41340.0</c:v>
                </c:pt>
                <c:pt idx="1407">
                  <c:v>41341.0</c:v>
                </c:pt>
                <c:pt idx="1408">
                  <c:v>41342.0</c:v>
                </c:pt>
                <c:pt idx="1409">
                  <c:v>41343.0</c:v>
                </c:pt>
                <c:pt idx="1410">
                  <c:v>41344.0</c:v>
                </c:pt>
                <c:pt idx="1411">
                  <c:v>41345.0</c:v>
                </c:pt>
                <c:pt idx="1412">
                  <c:v>41346.0</c:v>
                </c:pt>
                <c:pt idx="1413">
                  <c:v>41347.0</c:v>
                </c:pt>
                <c:pt idx="1414">
                  <c:v>41348.0</c:v>
                </c:pt>
                <c:pt idx="1415">
                  <c:v>41349.0</c:v>
                </c:pt>
                <c:pt idx="1416">
                  <c:v>41350.0</c:v>
                </c:pt>
                <c:pt idx="1417">
                  <c:v>41351.0</c:v>
                </c:pt>
                <c:pt idx="1418">
                  <c:v>41352.0</c:v>
                </c:pt>
                <c:pt idx="1419">
                  <c:v>41353.0</c:v>
                </c:pt>
                <c:pt idx="1420">
                  <c:v>41354.0</c:v>
                </c:pt>
                <c:pt idx="1421">
                  <c:v>41355.0</c:v>
                </c:pt>
                <c:pt idx="1422">
                  <c:v>41356.0</c:v>
                </c:pt>
                <c:pt idx="1423">
                  <c:v>41357.0</c:v>
                </c:pt>
                <c:pt idx="1424">
                  <c:v>41358.0</c:v>
                </c:pt>
                <c:pt idx="1425">
                  <c:v>41359.0</c:v>
                </c:pt>
                <c:pt idx="1426">
                  <c:v>41360.0</c:v>
                </c:pt>
                <c:pt idx="1427">
                  <c:v>41361.0</c:v>
                </c:pt>
                <c:pt idx="1428">
                  <c:v>41362.0</c:v>
                </c:pt>
                <c:pt idx="1429">
                  <c:v>41363.0</c:v>
                </c:pt>
                <c:pt idx="1430">
                  <c:v>41364.0</c:v>
                </c:pt>
                <c:pt idx="1431">
                  <c:v>41365.0</c:v>
                </c:pt>
                <c:pt idx="1432">
                  <c:v>41366.0</c:v>
                </c:pt>
                <c:pt idx="1433">
                  <c:v>41367.0</c:v>
                </c:pt>
                <c:pt idx="1434">
                  <c:v>41368.0</c:v>
                </c:pt>
                <c:pt idx="1435">
                  <c:v>41369.0</c:v>
                </c:pt>
                <c:pt idx="1436">
                  <c:v>41370.0</c:v>
                </c:pt>
                <c:pt idx="1437">
                  <c:v>41371.0</c:v>
                </c:pt>
                <c:pt idx="1438">
                  <c:v>41372.0</c:v>
                </c:pt>
                <c:pt idx="1439">
                  <c:v>41373.0</c:v>
                </c:pt>
                <c:pt idx="1440">
                  <c:v>41374.0</c:v>
                </c:pt>
                <c:pt idx="1441">
                  <c:v>41375.0</c:v>
                </c:pt>
                <c:pt idx="1442">
                  <c:v>41376.0</c:v>
                </c:pt>
                <c:pt idx="1443">
                  <c:v>41377.0</c:v>
                </c:pt>
                <c:pt idx="1444">
                  <c:v>41378.0</c:v>
                </c:pt>
                <c:pt idx="1445">
                  <c:v>41379.0</c:v>
                </c:pt>
                <c:pt idx="1446">
                  <c:v>41380.0</c:v>
                </c:pt>
                <c:pt idx="1447">
                  <c:v>41381.0</c:v>
                </c:pt>
                <c:pt idx="1448">
                  <c:v>41382.0</c:v>
                </c:pt>
                <c:pt idx="1449">
                  <c:v>41383.0</c:v>
                </c:pt>
                <c:pt idx="1450">
                  <c:v>41384.0</c:v>
                </c:pt>
                <c:pt idx="1451">
                  <c:v>41385.0</c:v>
                </c:pt>
                <c:pt idx="1452">
                  <c:v>41386.0</c:v>
                </c:pt>
                <c:pt idx="1453">
                  <c:v>41387.0</c:v>
                </c:pt>
                <c:pt idx="1454">
                  <c:v>41388.0</c:v>
                </c:pt>
                <c:pt idx="1455">
                  <c:v>41389.0</c:v>
                </c:pt>
                <c:pt idx="1456">
                  <c:v>41390.0</c:v>
                </c:pt>
                <c:pt idx="1457">
                  <c:v>41391.0</c:v>
                </c:pt>
                <c:pt idx="1458">
                  <c:v>41392.0</c:v>
                </c:pt>
                <c:pt idx="1459">
                  <c:v>41393.0</c:v>
                </c:pt>
                <c:pt idx="1460">
                  <c:v>41394.0</c:v>
                </c:pt>
                <c:pt idx="1461">
                  <c:v>41395.0</c:v>
                </c:pt>
                <c:pt idx="1462">
                  <c:v>41396.0</c:v>
                </c:pt>
                <c:pt idx="1463">
                  <c:v>41397.0</c:v>
                </c:pt>
                <c:pt idx="1464">
                  <c:v>41398.0</c:v>
                </c:pt>
                <c:pt idx="1465">
                  <c:v>41399.0</c:v>
                </c:pt>
                <c:pt idx="1466">
                  <c:v>41400.0</c:v>
                </c:pt>
                <c:pt idx="1467">
                  <c:v>41401.0</c:v>
                </c:pt>
                <c:pt idx="1468">
                  <c:v>41402.0</c:v>
                </c:pt>
                <c:pt idx="1469">
                  <c:v>41403.0</c:v>
                </c:pt>
                <c:pt idx="1470">
                  <c:v>41404.0</c:v>
                </c:pt>
                <c:pt idx="1471">
                  <c:v>41405.0</c:v>
                </c:pt>
                <c:pt idx="1472">
                  <c:v>41406.0</c:v>
                </c:pt>
                <c:pt idx="1473">
                  <c:v>41407.0</c:v>
                </c:pt>
                <c:pt idx="1474">
                  <c:v>41408.0</c:v>
                </c:pt>
                <c:pt idx="1475">
                  <c:v>41409.0</c:v>
                </c:pt>
                <c:pt idx="1476">
                  <c:v>41410.0</c:v>
                </c:pt>
                <c:pt idx="1477">
                  <c:v>41411.0</c:v>
                </c:pt>
                <c:pt idx="1478">
                  <c:v>41412.0</c:v>
                </c:pt>
                <c:pt idx="1479">
                  <c:v>41413.0</c:v>
                </c:pt>
                <c:pt idx="1480">
                  <c:v>41414.0</c:v>
                </c:pt>
                <c:pt idx="1481">
                  <c:v>41415.0</c:v>
                </c:pt>
                <c:pt idx="1482">
                  <c:v>41416.0</c:v>
                </c:pt>
                <c:pt idx="1483">
                  <c:v>41417.0</c:v>
                </c:pt>
                <c:pt idx="1484">
                  <c:v>41418.0</c:v>
                </c:pt>
                <c:pt idx="1485">
                  <c:v>41419.0</c:v>
                </c:pt>
                <c:pt idx="1486">
                  <c:v>41420.0</c:v>
                </c:pt>
                <c:pt idx="1487">
                  <c:v>41421.0</c:v>
                </c:pt>
                <c:pt idx="1488">
                  <c:v>41422.0</c:v>
                </c:pt>
                <c:pt idx="1489">
                  <c:v>41423.0</c:v>
                </c:pt>
                <c:pt idx="1490">
                  <c:v>41424.0</c:v>
                </c:pt>
                <c:pt idx="1491">
                  <c:v>41425.0</c:v>
                </c:pt>
                <c:pt idx="1492">
                  <c:v>41426.0</c:v>
                </c:pt>
                <c:pt idx="1493">
                  <c:v>41427.0</c:v>
                </c:pt>
                <c:pt idx="1494">
                  <c:v>41428.0</c:v>
                </c:pt>
                <c:pt idx="1495">
                  <c:v>41429.0</c:v>
                </c:pt>
                <c:pt idx="1496">
                  <c:v>41430.0</c:v>
                </c:pt>
                <c:pt idx="1497">
                  <c:v>41431.0</c:v>
                </c:pt>
                <c:pt idx="1498">
                  <c:v>41432.0</c:v>
                </c:pt>
                <c:pt idx="1499">
                  <c:v>41433.0</c:v>
                </c:pt>
                <c:pt idx="1500">
                  <c:v>41434.0</c:v>
                </c:pt>
                <c:pt idx="1501">
                  <c:v>41435.0</c:v>
                </c:pt>
                <c:pt idx="1502">
                  <c:v>41436.0</c:v>
                </c:pt>
                <c:pt idx="1503">
                  <c:v>41437.0</c:v>
                </c:pt>
                <c:pt idx="1504">
                  <c:v>41438.0</c:v>
                </c:pt>
                <c:pt idx="1505">
                  <c:v>41439.0</c:v>
                </c:pt>
                <c:pt idx="1506">
                  <c:v>41440.0</c:v>
                </c:pt>
                <c:pt idx="1507">
                  <c:v>41441.0</c:v>
                </c:pt>
                <c:pt idx="1508">
                  <c:v>41442.0</c:v>
                </c:pt>
                <c:pt idx="1509">
                  <c:v>41443.0</c:v>
                </c:pt>
                <c:pt idx="1510">
                  <c:v>41444.0</c:v>
                </c:pt>
                <c:pt idx="1511">
                  <c:v>41445.0</c:v>
                </c:pt>
                <c:pt idx="1512">
                  <c:v>41446.0</c:v>
                </c:pt>
                <c:pt idx="1513">
                  <c:v>41447.0</c:v>
                </c:pt>
                <c:pt idx="1514">
                  <c:v>41448.0</c:v>
                </c:pt>
                <c:pt idx="1515">
                  <c:v>41449.0</c:v>
                </c:pt>
                <c:pt idx="1516">
                  <c:v>41450.0</c:v>
                </c:pt>
                <c:pt idx="1517">
                  <c:v>41451.0</c:v>
                </c:pt>
                <c:pt idx="1518">
                  <c:v>41452.0</c:v>
                </c:pt>
                <c:pt idx="1519">
                  <c:v>41453.0</c:v>
                </c:pt>
                <c:pt idx="1520">
                  <c:v>41454.0</c:v>
                </c:pt>
                <c:pt idx="1521">
                  <c:v>41455.0</c:v>
                </c:pt>
                <c:pt idx="1522">
                  <c:v>41456.0</c:v>
                </c:pt>
                <c:pt idx="1523">
                  <c:v>41457.0</c:v>
                </c:pt>
                <c:pt idx="1524">
                  <c:v>41458.0</c:v>
                </c:pt>
                <c:pt idx="1525">
                  <c:v>41459.0</c:v>
                </c:pt>
                <c:pt idx="1526">
                  <c:v>41460.0</c:v>
                </c:pt>
                <c:pt idx="1527">
                  <c:v>41461.0</c:v>
                </c:pt>
                <c:pt idx="1528">
                  <c:v>41462.0</c:v>
                </c:pt>
                <c:pt idx="1529">
                  <c:v>41463.0</c:v>
                </c:pt>
                <c:pt idx="1530">
                  <c:v>41464.0</c:v>
                </c:pt>
                <c:pt idx="1531">
                  <c:v>41465.0</c:v>
                </c:pt>
                <c:pt idx="1532">
                  <c:v>41466.0</c:v>
                </c:pt>
                <c:pt idx="1533">
                  <c:v>41467.0</c:v>
                </c:pt>
                <c:pt idx="1534">
                  <c:v>41468.0</c:v>
                </c:pt>
                <c:pt idx="1535">
                  <c:v>41469.0</c:v>
                </c:pt>
                <c:pt idx="1536">
                  <c:v>41470.0</c:v>
                </c:pt>
                <c:pt idx="1537">
                  <c:v>41471.0</c:v>
                </c:pt>
                <c:pt idx="1538">
                  <c:v>41472.0</c:v>
                </c:pt>
                <c:pt idx="1539">
                  <c:v>41473.0</c:v>
                </c:pt>
                <c:pt idx="1540">
                  <c:v>41474.0</c:v>
                </c:pt>
                <c:pt idx="1541">
                  <c:v>41475.0</c:v>
                </c:pt>
                <c:pt idx="1542">
                  <c:v>41476.0</c:v>
                </c:pt>
                <c:pt idx="1543">
                  <c:v>41477.0</c:v>
                </c:pt>
                <c:pt idx="1544">
                  <c:v>41478.0</c:v>
                </c:pt>
                <c:pt idx="1545">
                  <c:v>41479.0</c:v>
                </c:pt>
                <c:pt idx="1546">
                  <c:v>41480.0</c:v>
                </c:pt>
                <c:pt idx="1547">
                  <c:v>41481.0</c:v>
                </c:pt>
                <c:pt idx="1548">
                  <c:v>41482.0</c:v>
                </c:pt>
                <c:pt idx="1549">
                  <c:v>41483.0</c:v>
                </c:pt>
                <c:pt idx="1550">
                  <c:v>41484.0</c:v>
                </c:pt>
                <c:pt idx="1551">
                  <c:v>41485.0</c:v>
                </c:pt>
                <c:pt idx="1552">
                  <c:v>41486.0</c:v>
                </c:pt>
                <c:pt idx="1553">
                  <c:v>41487.0</c:v>
                </c:pt>
                <c:pt idx="1554">
                  <c:v>41488.0</c:v>
                </c:pt>
                <c:pt idx="1555">
                  <c:v>41489.0</c:v>
                </c:pt>
                <c:pt idx="1556">
                  <c:v>41490.0</c:v>
                </c:pt>
                <c:pt idx="1557">
                  <c:v>41491.0</c:v>
                </c:pt>
                <c:pt idx="1558">
                  <c:v>41492.0</c:v>
                </c:pt>
                <c:pt idx="1559">
                  <c:v>41493.0</c:v>
                </c:pt>
                <c:pt idx="1560">
                  <c:v>41494.0</c:v>
                </c:pt>
                <c:pt idx="1561">
                  <c:v>41495.0</c:v>
                </c:pt>
                <c:pt idx="1562">
                  <c:v>41496.0</c:v>
                </c:pt>
                <c:pt idx="1563">
                  <c:v>41497.0</c:v>
                </c:pt>
                <c:pt idx="1564">
                  <c:v>41498.0</c:v>
                </c:pt>
                <c:pt idx="1565">
                  <c:v>41499.0</c:v>
                </c:pt>
                <c:pt idx="1566">
                  <c:v>41500.0</c:v>
                </c:pt>
                <c:pt idx="1567">
                  <c:v>41501.0</c:v>
                </c:pt>
                <c:pt idx="1568">
                  <c:v>41502.0</c:v>
                </c:pt>
                <c:pt idx="1569">
                  <c:v>41503.0</c:v>
                </c:pt>
                <c:pt idx="1570">
                  <c:v>41504.0</c:v>
                </c:pt>
                <c:pt idx="1571">
                  <c:v>41505.0</c:v>
                </c:pt>
                <c:pt idx="1572">
                  <c:v>41506.0</c:v>
                </c:pt>
                <c:pt idx="1573">
                  <c:v>41507.0</c:v>
                </c:pt>
                <c:pt idx="1574">
                  <c:v>41508.0</c:v>
                </c:pt>
                <c:pt idx="1575">
                  <c:v>41509.0</c:v>
                </c:pt>
                <c:pt idx="1576">
                  <c:v>41510.0</c:v>
                </c:pt>
                <c:pt idx="1577">
                  <c:v>41511.0</c:v>
                </c:pt>
                <c:pt idx="1578">
                  <c:v>41512.0</c:v>
                </c:pt>
                <c:pt idx="1579">
                  <c:v>41513.0</c:v>
                </c:pt>
                <c:pt idx="1580">
                  <c:v>41514.0</c:v>
                </c:pt>
                <c:pt idx="1581">
                  <c:v>41515.0</c:v>
                </c:pt>
                <c:pt idx="1582">
                  <c:v>41516.0</c:v>
                </c:pt>
                <c:pt idx="1583">
                  <c:v>41517.0</c:v>
                </c:pt>
                <c:pt idx="1584">
                  <c:v>41518.0</c:v>
                </c:pt>
                <c:pt idx="1585">
                  <c:v>41519.0</c:v>
                </c:pt>
                <c:pt idx="1586">
                  <c:v>41520.0</c:v>
                </c:pt>
                <c:pt idx="1587">
                  <c:v>41521.0</c:v>
                </c:pt>
                <c:pt idx="1588">
                  <c:v>41522.0</c:v>
                </c:pt>
                <c:pt idx="1589">
                  <c:v>41523.0</c:v>
                </c:pt>
                <c:pt idx="1590">
                  <c:v>41524.0</c:v>
                </c:pt>
                <c:pt idx="1591">
                  <c:v>41525.0</c:v>
                </c:pt>
                <c:pt idx="1592">
                  <c:v>41526.0</c:v>
                </c:pt>
                <c:pt idx="1593">
                  <c:v>41527.0</c:v>
                </c:pt>
                <c:pt idx="1594">
                  <c:v>41528.0</c:v>
                </c:pt>
                <c:pt idx="1595">
                  <c:v>41529.0</c:v>
                </c:pt>
                <c:pt idx="1596">
                  <c:v>41530.0</c:v>
                </c:pt>
                <c:pt idx="1597">
                  <c:v>41531.0</c:v>
                </c:pt>
                <c:pt idx="1598">
                  <c:v>41532.0</c:v>
                </c:pt>
                <c:pt idx="1599">
                  <c:v>41533.0</c:v>
                </c:pt>
                <c:pt idx="1600">
                  <c:v>41534.0</c:v>
                </c:pt>
                <c:pt idx="1601">
                  <c:v>41535.0</c:v>
                </c:pt>
                <c:pt idx="1602">
                  <c:v>41536.0</c:v>
                </c:pt>
                <c:pt idx="1603">
                  <c:v>41537.0</c:v>
                </c:pt>
                <c:pt idx="1604">
                  <c:v>41538.0</c:v>
                </c:pt>
                <c:pt idx="1605">
                  <c:v>41539.0</c:v>
                </c:pt>
                <c:pt idx="1606">
                  <c:v>41540.0</c:v>
                </c:pt>
                <c:pt idx="1607">
                  <c:v>41541.0</c:v>
                </c:pt>
                <c:pt idx="1608">
                  <c:v>41542.0</c:v>
                </c:pt>
                <c:pt idx="1609">
                  <c:v>41543.0</c:v>
                </c:pt>
                <c:pt idx="1610">
                  <c:v>41544.0</c:v>
                </c:pt>
                <c:pt idx="1611">
                  <c:v>41545.0</c:v>
                </c:pt>
                <c:pt idx="1612">
                  <c:v>41546.0</c:v>
                </c:pt>
                <c:pt idx="1613">
                  <c:v>41547.0</c:v>
                </c:pt>
                <c:pt idx="1614">
                  <c:v>41548.0</c:v>
                </c:pt>
                <c:pt idx="1615">
                  <c:v>41549.0</c:v>
                </c:pt>
                <c:pt idx="1616">
                  <c:v>41550.0</c:v>
                </c:pt>
                <c:pt idx="1617">
                  <c:v>41551.0</c:v>
                </c:pt>
                <c:pt idx="1618">
                  <c:v>41552.0</c:v>
                </c:pt>
                <c:pt idx="1619">
                  <c:v>41553.0</c:v>
                </c:pt>
                <c:pt idx="1620">
                  <c:v>41554.0</c:v>
                </c:pt>
                <c:pt idx="1621">
                  <c:v>41555.0</c:v>
                </c:pt>
                <c:pt idx="1622">
                  <c:v>41556.0</c:v>
                </c:pt>
                <c:pt idx="1623">
                  <c:v>41557.0</c:v>
                </c:pt>
                <c:pt idx="1624">
                  <c:v>41558.0</c:v>
                </c:pt>
                <c:pt idx="1625">
                  <c:v>41559.0</c:v>
                </c:pt>
                <c:pt idx="1626">
                  <c:v>41560.0</c:v>
                </c:pt>
                <c:pt idx="1627">
                  <c:v>41561.0</c:v>
                </c:pt>
                <c:pt idx="1628">
                  <c:v>41562.0</c:v>
                </c:pt>
                <c:pt idx="1629">
                  <c:v>41563.0</c:v>
                </c:pt>
                <c:pt idx="1630">
                  <c:v>41564.0</c:v>
                </c:pt>
                <c:pt idx="1631">
                  <c:v>41565.0</c:v>
                </c:pt>
                <c:pt idx="1632">
                  <c:v>41566.0</c:v>
                </c:pt>
                <c:pt idx="1633">
                  <c:v>41567.0</c:v>
                </c:pt>
                <c:pt idx="1634">
                  <c:v>41568.0</c:v>
                </c:pt>
                <c:pt idx="1635">
                  <c:v>41569.0</c:v>
                </c:pt>
                <c:pt idx="1636">
                  <c:v>41570.0</c:v>
                </c:pt>
                <c:pt idx="1637">
                  <c:v>41571.0</c:v>
                </c:pt>
                <c:pt idx="1638">
                  <c:v>41572.0</c:v>
                </c:pt>
                <c:pt idx="1639">
                  <c:v>41573.0</c:v>
                </c:pt>
                <c:pt idx="1640">
                  <c:v>41574.0</c:v>
                </c:pt>
                <c:pt idx="1641">
                  <c:v>41575.0</c:v>
                </c:pt>
                <c:pt idx="1642">
                  <c:v>41576.0</c:v>
                </c:pt>
                <c:pt idx="1643">
                  <c:v>41577.0</c:v>
                </c:pt>
                <c:pt idx="1644">
                  <c:v>41578.0</c:v>
                </c:pt>
                <c:pt idx="1645">
                  <c:v>41579.0</c:v>
                </c:pt>
                <c:pt idx="1646">
                  <c:v>41580.0</c:v>
                </c:pt>
                <c:pt idx="1647">
                  <c:v>41581.0</c:v>
                </c:pt>
                <c:pt idx="1648">
                  <c:v>41582.0</c:v>
                </c:pt>
                <c:pt idx="1649">
                  <c:v>41583.0</c:v>
                </c:pt>
                <c:pt idx="1650">
                  <c:v>41584.0</c:v>
                </c:pt>
                <c:pt idx="1651">
                  <c:v>41585.0</c:v>
                </c:pt>
                <c:pt idx="1652">
                  <c:v>41586.0</c:v>
                </c:pt>
                <c:pt idx="1653">
                  <c:v>41587.0</c:v>
                </c:pt>
                <c:pt idx="1654">
                  <c:v>41588.0</c:v>
                </c:pt>
                <c:pt idx="1655">
                  <c:v>41589.0</c:v>
                </c:pt>
                <c:pt idx="1656">
                  <c:v>41590.0</c:v>
                </c:pt>
                <c:pt idx="1657">
                  <c:v>41591.0</c:v>
                </c:pt>
                <c:pt idx="1658">
                  <c:v>41592.0</c:v>
                </c:pt>
                <c:pt idx="1659">
                  <c:v>41593.0</c:v>
                </c:pt>
                <c:pt idx="1660">
                  <c:v>41594.0</c:v>
                </c:pt>
                <c:pt idx="1661">
                  <c:v>41595.0</c:v>
                </c:pt>
                <c:pt idx="1662">
                  <c:v>41596.0</c:v>
                </c:pt>
                <c:pt idx="1663">
                  <c:v>41597.0</c:v>
                </c:pt>
                <c:pt idx="1664">
                  <c:v>41598.0</c:v>
                </c:pt>
                <c:pt idx="1665">
                  <c:v>41599.0</c:v>
                </c:pt>
                <c:pt idx="1666">
                  <c:v>41600.0</c:v>
                </c:pt>
                <c:pt idx="1667">
                  <c:v>41601.0</c:v>
                </c:pt>
                <c:pt idx="1668">
                  <c:v>41602.0</c:v>
                </c:pt>
                <c:pt idx="1669">
                  <c:v>41603.0</c:v>
                </c:pt>
                <c:pt idx="1670">
                  <c:v>41604.0</c:v>
                </c:pt>
                <c:pt idx="1671">
                  <c:v>41605.0</c:v>
                </c:pt>
                <c:pt idx="1672">
                  <c:v>41606.0</c:v>
                </c:pt>
                <c:pt idx="1673">
                  <c:v>41607.0</c:v>
                </c:pt>
                <c:pt idx="1674">
                  <c:v>41608.0</c:v>
                </c:pt>
                <c:pt idx="1675">
                  <c:v>41609.0</c:v>
                </c:pt>
                <c:pt idx="1676">
                  <c:v>41610.0</c:v>
                </c:pt>
                <c:pt idx="1677">
                  <c:v>41611.0</c:v>
                </c:pt>
                <c:pt idx="1678">
                  <c:v>41612.0</c:v>
                </c:pt>
                <c:pt idx="1679">
                  <c:v>41613.0</c:v>
                </c:pt>
                <c:pt idx="1680">
                  <c:v>41614.0</c:v>
                </c:pt>
                <c:pt idx="1681">
                  <c:v>41615.0</c:v>
                </c:pt>
                <c:pt idx="1682">
                  <c:v>41616.0</c:v>
                </c:pt>
                <c:pt idx="1683">
                  <c:v>41617.0</c:v>
                </c:pt>
                <c:pt idx="1684">
                  <c:v>41618.0</c:v>
                </c:pt>
                <c:pt idx="1685">
                  <c:v>41619.0</c:v>
                </c:pt>
                <c:pt idx="1686">
                  <c:v>41620.0</c:v>
                </c:pt>
                <c:pt idx="1687">
                  <c:v>41621.0</c:v>
                </c:pt>
                <c:pt idx="1688">
                  <c:v>41622.0</c:v>
                </c:pt>
                <c:pt idx="1689">
                  <c:v>41623.0</c:v>
                </c:pt>
                <c:pt idx="1690">
                  <c:v>41624.0</c:v>
                </c:pt>
                <c:pt idx="1691">
                  <c:v>41625.0</c:v>
                </c:pt>
                <c:pt idx="1692">
                  <c:v>41626.0</c:v>
                </c:pt>
                <c:pt idx="1693">
                  <c:v>41627.0</c:v>
                </c:pt>
                <c:pt idx="1694">
                  <c:v>41628.0</c:v>
                </c:pt>
                <c:pt idx="1695">
                  <c:v>41629.0</c:v>
                </c:pt>
                <c:pt idx="1696">
                  <c:v>41630.0</c:v>
                </c:pt>
                <c:pt idx="1697">
                  <c:v>41631.0</c:v>
                </c:pt>
                <c:pt idx="1698">
                  <c:v>41632.0</c:v>
                </c:pt>
                <c:pt idx="1699">
                  <c:v>41633.0</c:v>
                </c:pt>
                <c:pt idx="1700">
                  <c:v>41634.0</c:v>
                </c:pt>
                <c:pt idx="1701">
                  <c:v>41635.0</c:v>
                </c:pt>
                <c:pt idx="1702">
                  <c:v>41636.0</c:v>
                </c:pt>
                <c:pt idx="1703">
                  <c:v>41637.0</c:v>
                </c:pt>
                <c:pt idx="1704">
                  <c:v>41638.0</c:v>
                </c:pt>
                <c:pt idx="1705">
                  <c:v>41639.0</c:v>
                </c:pt>
                <c:pt idx="1706">
                  <c:v>41640.0</c:v>
                </c:pt>
                <c:pt idx="1707">
                  <c:v>41641.0</c:v>
                </c:pt>
                <c:pt idx="1708">
                  <c:v>41642.0</c:v>
                </c:pt>
                <c:pt idx="1709">
                  <c:v>41643.0</c:v>
                </c:pt>
                <c:pt idx="1710">
                  <c:v>41644.0</c:v>
                </c:pt>
                <c:pt idx="1711">
                  <c:v>41645.0</c:v>
                </c:pt>
                <c:pt idx="1712">
                  <c:v>41646.0</c:v>
                </c:pt>
                <c:pt idx="1713">
                  <c:v>41647.0</c:v>
                </c:pt>
                <c:pt idx="1714">
                  <c:v>41648.0</c:v>
                </c:pt>
                <c:pt idx="1715">
                  <c:v>41649.0</c:v>
                </c:pt>
                <c:pt idx="1716">
                  <c:v>41650.0</c:v>
                </c:pt>
                <c:pt idx="1717">
                  <c:v>41651.0</c:v>
                </c:pt>
                <c:pt idx="1718">
                  <c:v>41652.0</c:v>
                </c:pt>
                <c:pt idx="1719">
                  <c:v>41653.0</c:v>
                </c:pt>
                <c:pt idx="1720">
                  <c:v>41654.0</c:v>
                </c:pt>
                <c:pt idx="1721">
                  <c:v>41655.0</c:v>
                </c:pt>
                <c:pt idx="1722">
                  <c:v>41656.0</c:v>
                </c:pt>
                <c:pt idx="1723">
                  <c:v>41657.0</c:v>
                </c:pt>
                <c:pt idx="1724">
                  <c:v>41658.0</c:v>
                </c:pt>
                <c:pt idx="1725">
                  <c:v>41659.0</c:v>
                </c:pt>
                <c:pt idx="1726">
                  <c:v>41660.0</c:v>
                </c:pt>
                <c:pt idx="1727">
                  <c:v>41661.0</c:v>
                </c:pt>
                <c:pt idx="1728">
                  <c:v>41662.0</c:v>
                </c:pt>
                <c:pt idx="1729">
                  <c:v>41663.0</c:v>
                </c:pt>
                <c:pt idx="1730">
                  <c:v>41664.0</c:v>
                </c:pt>
                <c:pt idx="1731">
                  <c:v>41665.0</c:v>
                </c:pt>
                <c:pt idx="1732">
                  <c:v>41666.0</c:v>
                </c:pt>
                <c:pt idx="1733">
                  <c:v>41667.0</c:v>
                </c:pt>
                <c:pt idx="1734">
                  <c:v>41668.0</c:v>
                </c:pt>
                <c:pt idx="1735">
                  <c:v>41669.0</c:v>
                </c:pt>
                <c:pt idx="1736">
                  <c:v>41670.0</c:v>
                </c:pt>
                <c:pt idx="1737">
                  <c:v>41671.0</c:v>
                </c:pt>
                <c:pt idx="1738">
                  <c:v>41672.0</c:v>
                </c:pt>
                <c:pt idx="1739">
                  <c:v>41673.0</c:v>
                </c:pt>
                <c:pt idx="1740">
                  <c:v>41674.0</c:v>
                </c:pt>
                <c:pt idx="1741">
                  <c:v>41675.0</c:v>
                </c:pt>
                <c:pt idx="1742">
                  <c:v>41676.0</c:v>
                </c:pt>
                <c:pt idx="1743">
                  <c:v>41677.0</c:v>
                </c:pt>
                <c:pt idx="1744">
                  <c:v>41678.0</c:v>
                </c:pt>
                <c:pt idx="1745">
                  <c:v>41679.0</c:v>
                </c:pt>
                <c:pt idx="1746">
                  <c:v>41680.0</c:v>
                </c:pt>
                <c:pt idx="1747">
                  <c:v>41681.0</c:v>
                </c:pt>
                <c:pt idx="1748">
                  <c:v>41682.0</c:v>
                </c:pt>
                <c:pt idx="1749">
                  <c:v>41683.0</c:v>
                </c:pt>
                <c:pt idx="1750">
                  <c:v>41684.0</c:v>
                </c:pt>
                <c:pt idx="1751">
                  <c:v>41685.0</c:v>
                </c:pt>
                <c:pt idx="1752">
                  <c:v>41686.0</c:v>
                </c:pt>
                <c:pt idx="1753">
                  <c:v>41687.0</c:v>
                </c:pt>
                <c:pt idx="1754">
                  <c:v>41688.0</c:v>
                </c:pt>
                <c:pt idx="1755">
                  <c:v>41689.0</c:v>
                </c:pt>
                <c:pt idx="1756">
                  <c:v>41690.0</c:v>
                </c:pt>
                <c:pt idx="1757">
                  <c:v>41691.0</c:v>
                </c:pt>
                <c:pt idx="1758">
                  <c:v>41692.0</c:v>
                </c:pt>
                <c:pt idx="1759">
                  <c:v>41693.0</c:v>
                </c:pt>
                <c:pt idx="1760">
                  <c:v>41694.0</c:v>
                </c:pt>
                <c:pt idx="1761">
                  <c:v>41695.0</c:v>
                </c:pt>
                <c:pt idx="1762">
                  <c:v>41696.0</c:v>
                </c:pt>
                <c:pt idx="1763">
                  <c:v>41697.0</c:v>
                </c:pt>
                <c:pt idx="1764">
                  <c:v>41698.0</c:v>
                </c:pt>
                <c:pt idx="1765">
                  <c:v>41699.0</c:v>
                </c:pt>
                <c:pt idx="1766">
                  <c:v>41700.0</c:v>
                </c:pt>
                <c:pt idx="1767">
                  <c:v>41701.0</c:v>
                </c:pt>
                <c:pt idx="1768">
                  <c:v>41702.0</c:v>
                </c:pt>
                <c:pt idx="1769">
                  <c:v>41703.0</c:v>
                </c:pt>
                <c:pt idx="1770">
                  <c:v>41704.0</c:v>
                </c:pt>
                <c:pt idx="1771">
                  <c:v>41705.0</c:v>
                </c:pt>
                <c:pt idx="1772">
                  <c:v>41706.0</c:v>
                </c:pt>
                <c:pt idx="1773">
                  <c:v>41707.0</c:v>
                </c:pt>
                <c:pt idx="1774">
                  <c:v>41708.0</c:v>
                </c:pt>
                <c:pt idx="1775">
                  <c:v>41709.0</c:v>
                </c:pt>
                <c:pt idx="1776">
                  <c:v>41710.0</c:v>
                </c:pt>
                <c:pt idx="1777">
                  <c:v>41711.0</c:v>
                </c:pt>
                <c:pt idx="1778">
                  <c:v>41712.0</c:v>
                </c:pt>
                <c:pt idx="1779">
                  <c:v>41713.0</c:v>
                </c:pt>
                <c:pt idx="1780">
                  <c:v>41714.0</c:v>
                </c:pt>
                <c:pt idx="1781">
                  <c:v>41715.0</c:v>
                </c:pt>
                <c:pt idx="1782">
                  <c:v>41716.0</c:v>
                </c:pt>
                <c:pt idx="1783">
                  <c:v>41717.0</c:v>
                </c:pt>
                <c:pt idx="1784">
                  <c:v>41718.0</c:v>
                </c:pt>
                <c:pt idx="1785">
                  <c:v>41719.0</c:v>
                </c:pt>
                <c:pt idx="1786">
                  <c:v>41720.0</c:v>
                </c:pt>
                <c:pt idx="1787">
                  <c:v>41721.0</c:v>
                </c:pt>
                <c:pt idx="1788">
                  <c:v>41722.0</c:v>
                </c:pt>
                <c:pt idx="1789">
                  <c:v>41723.0</c:v>
                </c:pt>
                <c:pt idx="1790">
                  <c:v>41724.0</c:v>
                </c:pt>
                <c:pt idx="1791">
                  <c:v>41725.0</c:v>
                </c:pt>
                <c:pt idx="1792">
                  <c:v>41726.0</c:v>
                </c:pt>
                <c:pt idx="1793">
                  <c:v>41727.0</c:v>
                </c:pt>
                <c:pt idx="1794">
                  <c:v>41728.0</c:v>
                </c:pt>
                <c:pt idx="1795">
                  <c:v>41729.0</c:v>
                </c:pt>
                <c:pt idx="1796">
                  <c:v>41730.0</c:v>
                </c:pt>
                <c:pt idx="1797">
                  <c:v>41731.0</c:v>
                </c:pt>
                <c:pt idx="1798">
                  <c:v>41732.0</c:v>
                </c:pt>
                <c:pt idx="1799">
                  <c:v>41733.0</c:v>
                </c:pt>
                <c:pt idx="1800">
                  <c:v>41734.0</c:v>
                </c:pt>
                <c:pt idx="1801">
                  <c:v>41735.0</c:v>
                </c:pt>
                <c:pt idx="1802">
                  <c:v>41736.0</c:v>
                </c:pt>
                <c:pt idx="1803">
                  <c:v>41737.0</c:v>
                </c:pt>
                <c:pt idx="1804">
                  <c:v>41738.0</c:v>
                </c:pt>
                <c:pt idx="1805">
                  <c:v>41739.0</c:v>
                </c:pt>
                <c:pt idx="1806">
                  <c:v>41740.0</c:v>
                </c:pt>
                <c:pt idx="1807">
                  <c:v>41741.0</c:v>
                </c:pt>
                <c:pt idx="1808">
                  <c:v>41742.0</c:v>
                </c:pt>
                <c:pt idx="1809">
                  <c:v>41743.0</c:v>
                </c:pt>
                <c:pt idx="1810">
                  <c:v>41744.0</c:v>
                </c:pt>
                <c:pt idx="1811">
                  <c:v>41745.0</c:v>
                </c:pt>
                <c:pt idx="1812">
                  <c:v>41746.0</c:v>
                </c:pt>
                <c:pt idx="1813">
                  <c:v>41747.0</c:v>
                </c:pt>
                <c:pt idx="1814">
                  <c:v>41748.0</c:v>
                </c:pt>
                <c:pt idx="1815">
                  <c:v>41749.0</c:v>
                </c:pt>
                <c:pt idx="1816">
                  <c:v>41750.0</c:v>
                </c:pt>
                <c:pt idx="1817">
                  <c:v>41751.0</c:v>
                </c:pt>
                <c:pt idx="1818">
                  <c:v>41752.0</c:v>
                </c:pt>
                <c:pt idx="1819">
                  <c:v>41753.0</c:v>
                </c:pt>
                <c:pt idx="1820">
                  <c:v>41754.0</c:v>
                </c:pt>
                <c:pt idx="1821">
                  <c:v>41755.0</c:v>
                </c:pt>
                <c:pt idx="1822">
                  <c:v>41756.0</c:v>
                </c:pt>
                <c:pt idx="1823">
                  <c:v>41757.0</c:v>
                </c:pt>
                <c:pt idx="1824">
                  <c:v>41758.0</c:v>
                </c:pt>
                <c:pt idx="1825">
                  <c:v>41759.0</c:v>
                </c:pt>
                <c:pt idx="1826">
                  <c:v>41760.0</c:v>
                </c:pt>
                <c:pt idx="1827">
                  <c:v>41761.0</c:v>
                </c:pt>
                <c:pt idx="1828">
                  <c:v>41762.0</c:v>
                </c:pt>
                <c:pt idx="1829">
                  <c:v>41763.0</c:v>
                </c:pt>
                <c:pt idx="1830">
                  <c:v>41764.0</c:v>
                </c:pt>
                <c:pt idx="1831">
                  <c:v>41765.0</c:v>
                </c:pt>
                <c:pt idx="1832">
                  <c:v>41766.0</c:v>
                </c:pt>
                <c:pt idx="1833">
                  <c:v>41767.0</c:v>
                </c:pt>
                <c:pt idx="1834">
                  <c:v>41768.0</c:v>
                </c:pt>
                <c:pt idx="1835">
                  <c:v>41769.0</c:v>
                </c:pt>
                <c:pt idx="1836">
                  <c:v>41770.0</c:v>
                </c:pt>
                <c:pt idx="1837">
                  <c:v>41771.0</c:v>
                </c:pt>
                <c:pt idx="1838">
                  <c:v>41772.0</c:v>
                </c:pt>
                <c:pt idx="1839">
                  <c:v>41773.0</c:v>
                </c:pt>
                <c:pt idx="1840">
                  <c:v>41774.0</c:v>
                </c:pt>
                <c:pt idx="1841">
                  <c:v>41775.0</c:v>
                </c:pt>
                <c:pt idx="1842">
                  <c:v>41776.0</c:v>
                </c:pt>
                <c:pt idx="1843">
                  <c:v>41777.0</c:v>
                </c:pt>
                <c:pt idx="1844">
                  <c:v>41778.0</c:v>
                </c:pt>
                <c:pt idx="1845">
                  <c:v>41779.0</c:v>
                </c:pt>
                <c:pt idx="1846">
                  <c:v>41780.0</c:v>
                </c:pt>
                <c:pt idx="1847">
                  <c:v>41781.0</c:v>
                </c:pt>
                <c:pt idx="1848">
                  <c:v>41782.0</c:v>
                </c:pt>
                <c:pt idx="1849">
                  <c:v>41783.0</c:v>
                </c:pt>
                <c:pt idx="1850">
                  <c:v>41784.0</c:v>
                </c:pt>
                <c:pt idx="1851">
                  <c:v>41785.0</c:v>
                </c:pt>
                <c:pt idx="1852">
                  <c:v>41786.0</c:v>
                </c:pt>
                <c:pt idx="1853">
                  <c:v>41787.0</c:v>
                </c:pt>
                <c:pt idx="1854">
                  <c:v>41788.0</c:v>
                </c:pt>
                <c:pt idx="1855">
                  <c:v>41789.0</c:v>
                </c:pt>
                <c:pt idx="1856">
                  <c:v>41790.0</c:v>
                </c:pt>
                <c:pt idx="1857">
                  <c:v>41791.0</c:v>
                </c:pt>
                <c:pt idx="1858">
                  <c:v>41792.0</c:v>
                </c:pt>
                <c:pt idx="1859">
                  <c:v>41793.0</c:v>
                </c:pt>
                <c:pt idx="1860">
                  <c:v>41794.0</c:v>
                </c:pt>
                <c:pt idx="1861">
                  <c:v>41795.0</c:v>
                </c:pt>
                <c:pt idx="1862">
                  <c:v>41796.0</c:v>
                </c:pt>
                <c:pt idx="1863">
                  <c:v>41797.0</c:v>
                </c:pt>
                <c:pt idx="1864">
                  <c:v>41798.0</c:v>
                </c:pt>
                <c:pt idx="1865">
                  <c:v>41799.0</c:v>
                </c:pt>
                <c:pt idx="1866">
                  <c:v>41800.0</c:v>
                </c:pt>
                <c:pt idx="1867">
                  <c:v>41801.0</c:v>
                </c:pt>
                <c:pt idx="1868">
                  <c:v>41802.0</c:v>
                </c:pt>
                <c:pt idx="1869">
                  <c:v>41803.0</c:v>
                </c:pt>
                <c:pt idx="1870">
                  <c:v>41804.0</c:v>
                </c:pt>
                <c:pt idx="1871">
                  <c:v>41805.0</c:v>
                </c:pt>
                <c:pt idx="1872">
                  <c:v>41806.0</c:v>
                </c:pt>
                <c:pt idx="1873">
                  <c:v>41807.0</c:v>
                </c:pt>
                <c:pt idx="1874">
                  <c:v>41808.0</c:v>
                </c:pt>
                <c:pt idx="1875">
                  <c:v>41809.0</c:v>
                </c:pt>
                <c:pt idx="1876">
                  <c:v>41810.0</c:v>
                </c:pt>
                <c:pt idx="1877">
                  <c:v>41811.0</c:v>
                </c:pt>
                <c:pt idx="1878">
                  <c:v>41812.0</c:v>
                </c:pt>
                <c:pt idx="1879">
                  <c:v>41813.0</c:v>
                </c:pt>
                <c:pt idx="1880">
                  <c:v>41814.0</c:v>
                </c:pt>
                <c:pt idx="1881">
                  <c:v>41815.0</c:v>
                </c:pt>
                <c:pt idx="1882">
                  <c:v>41816.0</c:v>
                </c:pt>
                <c:pt idx="1883">
                  <c:v>41817.0</c:v>
                </c:pt>
                <c:pt idx="1884">
                  <c:v>41818.0</c:v>
                </c:pt>
                <c:pt idx="1885">
                  <c:v>41819.0</c:v>
                </c:pt>
                <c:pt idx="1886">
                  <c:v>41820.0</c:v>
                </c:pt>
                <c:pt idx="1887">
                  <c:v>41821.0</c:v>
                </c:pt>
                <c:pt idx="1888">
                  <c:v>41822.0</c:v>
                </c:pt>
                <c:pt idx="1889">
                  <c:v>41823.0</c:v>
                </c:pt>
                <c:pt idx="1890">
                  <c:v>41824.0</c:v>
                </c:pt>
                <c:pt idx="1891">
                  <c:v>41825.0</c:v>
                </c:pt>
                <c:pt idx="1892">
                  <c:v>41826.0</c:v>
                </c:pt>
                <c:pt idx="1893">
                  <c:v>41827.0</c:v>
                </c:pt>
                <c:pt idx="1894">
                  <c:v>41828.0</c:v>
                </c:pt>
                <c:pt idx="1895">
                  <c:v>41829.0</c:v>
                </c:pt>
                <c:pt idx="1896">
                  <c:v>41830.0</c:v>
                </c:pt>
                <c:pt idx="1897">
                  <c:v>41831.0</c:v>
                </c:pt>
                <c:pt idx="1898">
                  <c:v>41832.0</c:v>
                </c:pt>
                <c:pt idx="1899">
                  <c:v>41833.0</c:v>
                </c:pt>
                <c:pt idx="1900">
                  <c:v>41834.0</c:v>
                </c:pt>
                <c:pt idx="1901">
                  <c:v>41835.0</c:v>
                </c:pt>
                <c:pt idx="1902">
                  <c:v>41836.0</c:v>
                </c:pt>
                <c:pt idx="1903">
                  <c:v>41837.0</c:v>
                </c:pt>
                <c:pt idx="1904">
                  <c:v>41838.0</c:v>
                </c:pt>
                <c:pt idx="1905">
                  <c:v>41839.0</c:v>
                </c:pt>
                <c:pt idx="1906">
                  <c:v>41840.0</c:v>
                </c:pt>
                <c:pt idx="1907">
                  <c:v>41841.0</c:v>
                </c:pt>
                <c:pt idx="1908">
                  <c:v>41842.0</c:v>
                </c:pt>
                <c:pt idx="1909">
                  <c:v>41843.0</c:v>
                </c:pt>
                <c:pt idx="1910">
                  <c:v>41844.0</c:v>
                </c:pt>
                <c:pt idx="1911">
                  <c:v>41845.0</c:v>
                </c:pt>
                <c:pt idx="1912">
                  <c:v>41846.0</c:v>
                </c:pt>
                <c:pt idx="1913">
                  <c:v>41847.0</c:v>
                </c:pt>
                <c:pt idx="1914">
                  <c:v>41848.0</c:v>
                </c:pt>
                <c:pt idx="1915">
                  <c:v>41849.0</c:v>
                </c:pt>
                <c:pt idx="1916">
                  <c:v>41850.0</c:v>
                </c:pt>
                <c:pt idx="1917">
                  <c:v>41851.0</c:v>
                </c:pt>
                <c:pt idx="1918">
                  <c:v>41852.0</c:v>
                </c:pt>
                <c:pt idx="1919">
                  <c:v>41853.0</c:v>
                </c:pt>
                <c:pt idx="1920">
                  <c:v>41854.0</c:v>
                </c:pt>
                <c:pt idx="1921">
                  <c:v>41855.0</c:v>
                </c:pt>
                <c:pt idx="1922">
                  <c:v>41856.0</c:v>
                </c:pt>
                <c:pt idx="1923">
                  <c:v>41857.0</c:v>
                </c:pt>
                <c:pt idx="1924">
                  <c:v>41858.0</c:v>
                </c:pt>
                <c:pt idx="1925">
                  <c:v>41859.0</c:v>
                </c:pt>
                <c:pt idx="1926">
                  <c:v>41860.0</c:v>
                </c:pt>
                <c:pt idx="1927">
                  <c:v>41861.0</c:v>
                </c:pt>
                <c:pt idx="1928">
                  <c:v>41862.0</c:v>
                </c:pt>
                <c:pt idx="1929">
                  <c:v>41863.0</c:v>
                </c:pt>
                <c:pt idx="1930">
                  <c:v>41864.0</c:v>
                </c:pt>
                <c:pt idx="1931">
                  <c:v>41865.0</c:v>
                </c:pt>
                <c:pt idx="1932">
                  <c:v>41866.0</c:v>
                </c:pt>
                <c:pt idx="1933">
                  <c:v>41867.0</c:v>
                </c:pt>
                <c:pt idx="1934">
                  <c:v>41868.0</c:v>
                </c:pt>
                <c:pt idx="1935">
                  <c:v>41869.0</c:v>
                </c:pt>
                <c:pt idx="1936">
                  <c:v>41870.0</c:v>
                </c:pt>
                <c:pt idx="1937">
                  <c:v>41871.0</c:v>
                </c:pt>
                <c:pt idx="1938">
                  <c:v>41872.0</c:v>
                </c:pt>
                <c:pt idx="1939">
                  <c:v>41873.0</c:v>
                </c:pt>
                <c:pt idx="1940">
                  <c:v>41874.0</c:v>
                </c:pt>
                <c:pt idx="1941">
                  <c:v>41875.0</c:v>
                </c:pt>
                <c:pt idx="1942">
                  <c:v>41876.0</c:v>
                </c:pt>
                <c:pt idx="1943">
                  <c:v>41877.0</c:v>
                </c:pt>
                <c:pt idx="1944">
                  <c:v>41878.0</c:v>
                </c:pt>
                <c:pt idx="1945">
                  <c:v>41879.0</c:v>
                </c:pt>
                <c:pt idx="1946">
                  <c:v>41880.0</c:v>
                </c:pt>
                <c:pt idx="1947">
                  <c:v>41881.0</c:v>
                </c:pt>
                <c:pt idx="1948">
                  <c:v>41882.0</c:v>
                </c:pt>
                <c:pt idx="1949">
                  <c:v>41883.0</c:v>
                </c:pt>
                <c:pt idx="1950">
                  <c:v>41884.0</c:v>
                </c:pt>
                <c:pt idx="1951">
                  <c:v>41885.0</c:v>
                </c:pt>
                <c:pt idx="1952">
                  <c:v>41886.0</c:v>
                </c:pt>
                <c:pt idx="1953">
                  <c:v>41887.0</c:v>
                </c:pt>
                <c:pt idx="1954">
                  <c:v>41888.0</c:v>
                </c:pt>
                <c:pt idx="1955">
                  <c:v>41889.0</c:v>
                </c:pt>
                <c:pt idx="1956">
                  <c:v>41890.0</c:v>
                </c:pt>
                <c:pt idx="1957">
                  <c:v>41891.0</c:v>
                </c:pt>
                <c:pt idx="1958">
                  <c:v>41892.0</c:v>
                </c:pt>
                <c:pt idx="1959">
                  <c:v>41893.0</c:v>
                </c:pt>
                <c:pt idx="1960">
                  <c:v>41894.0</c:v>
                </c:pt>
                <c:pt idx="1961">
                  <c:v>41895.0</c:v>
                </c:pt>
                <c:pt idx="1962">
                  <c:v>41896.0</c:v>
                </c:pt>
                <c:pt idx="1963">
                  <c:v>41897.0</c:v>
                </c:pt>
                <c:pt idx="1964">
                  <c:v>41898.0</c:v>
                </c:pt>
                <c:pt idx="1965">
                  <c:v>41899.0</c:v>
                </c:pt>
                <c:pt idx="1966">
                  <c:v>41900.0</c:v>
                </c:pt>
                <c:pt idx="1967">
                  <c:v>41901.0</c:v>
                </c:pt>
                <c:pt idx="1968">
                  <c:v>41902.0</c:v>
                </c:pt>
                <c:pt idx="1969">
                  <c:v>41903.0</c:v>
                </c:pt>
                <c:pt idx="1970">
                  <c:v>41904.0</c:v>
                </c:pt>
                <c:pt idx="1971">
                  <c:v>41905.0</c:v>
                </c:pt>
                <c:pt idx="1972">
                  <c:v>41906.0</c:v>
                </c:pt>
                <c:pt idx="1973">
                  <c:v>41907.0</c:v>
                </c:pt>
                <c:pt idx="1974">
                  <c:v>41908.0</c:v>
                </c:pt>
                <c:pt idx="1975">
                  <c:v>41909.0</c:v>
                </c:pt>
                <c:pt idx="1976">
                  <c:v>41910.0</c:v>
                </c:pt>
                <c:pt idx="1977">
                  <c:v>41911.0</c:v>
                </c:pt>
                <c:pt idx="1978">
                  <c:v>41912.0</c:v>
                </c:pt>
                <c:pt idx="1979">
                  <c:v>41913.0</c:v>
                </c:pt>
                <c:pt idx="1980">
                  <c:v>41914.0</c:v>
                </c:pt>
                <c:pt idx="1981">
                  <c:v>41915.0</c:v>
                </c:pt>
                <c:pt idx="1982">
                  <c:v>41916.0</c:v>
                </c:pt>
                <c:pt idx="1983">
                  <c:v>41917.0</c:v>
                </c:pt>
                <c:pt idx="1984">
                  <c:v>41918.0</c:v>
                </c:pt>
                <c:pt idx="1985">
                  <c:v>41919.0</c:v>
                </c:pt>
                <c:pt idx="1986">
                  <c:v>41920.0</c:v>
                </c:pt>
                <c:pt idx="1987">
                  <c:v>41921.0</c:v>
                </c:pt>
                <c:pt idx="1988">
                  <c:v>41922.0</c:v>
                </c:pt>
                <c:pt idx="1989">
                  <c:v>41923.0</c:v>
                </c:pt>
                <c:pt idx="1990">
                  <c:v>41924.0</c:v>
                </c:pt>
                <c:pt idx="1991">
                  <c:v>41925.0</c:v>
                </c:pt>
                <c:pt idx="1992">
                  <c:v>41926.0</c:v>
                </c:pt>
                <c:pt idx="1993">
                  <c:v>41927.0</c:v>
                </c:pt>
                <c:pt idx="1994">
                  <c:v>41928.0</c:v>
                </c:pt>
                <c:pt idx="1995">
                  <c:v>41929.0</c:v>
                </c:pt>
                <c:pt idx="1996">
                  <c:v>41930.0</c:v>
                </c:pt>
                <c:pt idx="1997">
                  <c:v>41931.0</c:v>
                </c:pt>
                <c:pt idx="1998">
                  <c:v>41932.0</c:v>
                </c:pt>
                <c:pt idx="1999">
                  <c:v>41933.0</c:v>
                </c:pt>
                <c:pt idx="2000">
                  <c:v>41934.0</c:v>
                </c:pt>
                <c:pt idx="2001">
                  <c:v>41935.0</c:v>
                </c:pt>
                <c:pt idx="2002">
                  <c:v>41936.0</c:v>
                </c:pt>
                <c:pt idx="2003">
                  <c:v>41937.0</c:v>
                </c:pt>
                <c:pt idx="2004">
                  <c:v>41938.0</c:v>
                </c:pt>
                <c:pt idx="2005">
                  <c:v>41939.0</c:v>
                </c:pt>
                <c:pt idx="2006">
                  <c:v>41940.0</c:v>
                </c:pt>
                <c:pt idx="2007">
                  <c:v>41941.0</c:v>
                </c:pt>
                <c:pt idx="2008">
                  <c:v>41942.0</c:v>
                </c:pt>
                <c:pt idx="2009">
                  <c:v>41943.0</c:v>
                </c:pt>
                <c:pt idx="2010">
                  <c:v>41944.0</c:v>
                </c:pt>
                <c:pt idx="2011">
                  <c:v>41945.0</c:v>
                </c:pt>
                <c:pt idx="2012">
                  <c:v>41946.0</c:v>
                </c:pt>
                <c:pt idx="2013">
                  <c:v>41947.0</c:v>
                </c:pt>
                <c:pt idx="2014">
                  <c:v>41948.0</c:v>
                </c:pt>
                <c:pt idx="2015">
                  <c:v>41949.0</c:v>
                </c:pt>
                <c:pt idx="2016">
                  <c:v>41950.0</c:v>
                </c:pt>
                <c:pt idx="2017">
                  <c:v>41951.0</c:v>
                </c:pt>
                <c:pt idx="2018">
                  <c:v>41952.0</c:v>
                </c:pt>
                <c:pt idx="2019">
                  <c:v>41953.0</c:v>
                </c:pt>
                <c:pt idx="2020">
                  <c:v>41954.0</c:v>
                </c:pt>
                <c:pt idx="2021">
                  <c:v>41955.0</c:v>
                </c:pt>
                <c:pt idx="2022">
                  <c:v>41956.0</c:v>
                </c:pt>
                <c:pt idx="2023">
                  <c:v>41957.0</c:v>
                </c:pt>
                <c:pt idx="2024">
                  <c:v>41958.0</c:v>
                </c:pt>
                <c:pt idx="2025">
                  <c:v>41959.0</c:v>
                </c:pt>
                <c:pt idx="2026">
                  <c:v>41960.0</c:v>
                </c:pt>
                <c:pt idx="2027">
                  <c:v>41961.0</c:v>
                </c:pt>
                <c:pt idx="2028">
                  <c:v>41962.0</c:v>
                </c:pt>
                <c:pt idx="2029">
                  <c:v>41963.0</c:v>
                </c:pt>
                <c:pt idx="2030">
                  <c:v>41964.0</c:v>
                </c:pt>
                <c:pt idx="2031">
                  <c:v>41965.0</c:v>
                </c:pt>
                <c:pt idx="2032">
                  <c:v>41966.0</c:v>
                </c:pt>
                <c:pt idx="2033">
                  <c:v>41967.0</c:v>
                </c:pt>
                <c:pt idx="2034">
                  <c:v>41968.0</c:v>
                </c:pt>
                <c:pt idx="2035">
                  <c:v>41969.0</c:v>
                </c:pt>
                <c:pt idx="2036">
                  <c:v>41970.0</c:v>
                </c:pt>
                <c:pt idx="2037">
                  <c:v>41971.0</c:v>
                </c:pt>
                <c:pt idx="2038">
                  <c:v>41972.0</c:v>
                </c:pt>
                <c:pt idx="2039">
                  <c:v>41973.0</c:v>
                </c:pt>
                <c:pt idx="2040">
                  <c:v>41974.0</c:v>
                </c:pt>
                <c:pt idx="2041">
                  <c:v>41975.0</c:v>
                </c:pt>
                <c:pt idx="2042">
                  <c:v>41976.0</c:v>
                </c:pt>
                <c:pt idx="2043">
                  <c:v>41977.0</c:v>
                </c:pt>
                <c:pt idx="2044">
                  <c:v>41978.0</c:v>
                </c:pt>
                <c:pt idx="2045">
                  <c:v>41979.0</c:v>
                </c:pt>
                <c:pt idx="2046">
                  <c:v>41980.0</c:v>
                </c:pt>
                <c:pt idx="2047">
                  <c:v>41981.0</c:v>
                </c:pt>
                <c:pt idx="2048">
                  <c:v>41982.0</c:v>
                </c:pt>
                <c:pt idx="2049">
                  <c:v>41983.0</c:v>
                </c:pt>
                <c:pt idx="2050">
                  <c:v>41984.0</c:v>
                </c:pt>
                <c:pt idx="2051">
                  <c:v>41985.0</c:v>
                </c:pt>
                <c:pt idx="2052">
                  <c:v>41986.0</c:v>
                </c:pt>
                <c:pt idx="2053">
                  <c:v>41987.0</c:v>
                </c:pt>
                <c:pt idx="2054">
                  <c:v>41988.0</c:v>
                </c:pt>
                <c:pt idx="2055">
                  <c:v>41989.0</c:v>
                </c:pt>
                <c:pt idx="2056">
                  <c:v>41990.0</c:v>
                </c:pt>
                <c:pt idx="2057">
                  <c:v>41991.0</c:v>
                </c:pt>
                <c:pt idx="2058">
                  <c:v>41992.0</c:v>
                </c:pt>
                <c:pt idx="2059">
                  <c:v>41993.0</c:v>
                </c:pt>
                <c:pt idx="2060">
                  <c:v>41994.0</c:v>
                </c:pt>
                <c:pt idx="2061">
                  <c:v>41995.0</c:v>
                </c:pt>
                <c:pt idx="2062">
                  <c:v>41996.0</c:v>
                </c:pt>
                <c:pt idx="2063">
                  <c:v>41997.0</c:v>
                </c:pt>
                <c:pt idx="2064">
                  <c:v>41998.0</c:v>
                </c:pt>
                <c:pt idx="2065">
                  <c:v>41999.0</c:v>
                </c:pt>
                <c:pt idx="2066">
                  <c:v>42000.0</c:v>
                </c:pt>
                <c:pt idx="2067">
                  <c:v>42001.0</c:v>
                </c:pt>
                <c:pt idx="2068">
                  <c:v>42002.0</c:v>
                </c:pt>
                <c:pt idx="2069">
                  <c:v>42003.0</c:v>
                </c:pt>
                <c:pt idx="2070">
                  <c:v>42004.0</c:v>
                </c:pt>
                <c:pt idx="2071">
                  <c:v>42005.0</c:v>
                </c:pt>
                <c:pt idx="2072">
                  <c:v>42006.0</c:v>
                </c:pt>
                <c:pt idx="2073">
                  <c:v>42007.0</c:v>
                </c:pt>
                <c:pt idx="2074">
                  <c:v>42008.0</c:v>
                </c:pt>
                <c:pt idx="2075">
                  <c:v>42009.0</c:v>
                </c:pt>
                <c:pt idx="2076">
                  <c:v>42010.0</c:v>
                </c:pt>
                <c:pt idx="2077">
                  <c:v>42011.0</c:v>
                </c:pt>
                <c:pt idx="2078">
                  <c:v>42012.0</c:v>
                </c:pt>
                <c:pt idx="2079">
                  <c:v>42013.0</c:v>
                </c:pt>
                <c:pt idx="2080">
                  <c:v>42014.0</c:v>
                </c:pt>
                <c:pt idx="2081">
                  <c:v>42015.0</c:v>
                </c:pt>
                <c:pt idx="2082">
                  <c:v>42016.0</c:v>
                </c:pt>
                <c:pt idx="2083">
                  <c:v>42017.0</c:v>
                </c:pt>
                <c:pt idx="2084">
                  <c:v>42018.0</c:v>
                </c:pt>
                <c:pt idx="2085">
                  <c:v>42019.0</c:v>
                </c:pt>
                <c:pt idx="2086">
                  <c:v>42020.0</c:v>
                </c:pt>
                <c:pt idx="2087">
                  <c:v>42021.0</c:v>
                </c:pt>
                <c:pt idx="2088">
                  <c:v>42022.0</c:v>
                </c:pt>
                <c:pt idx="2089">
                  <c:v>42023.0</c:v>
                </c:pt>
                <c:pt idx="2090">
                  <c:v>42024.0</c:v>
                </c:pt>
                <c:pt idx="2091">
                  <c:v>42025.0</c:v>
                </c:pt>
                <c:pt idx="2092">
                  <c:v>42026.0</c:v>
                </c:pt>
                <c:pt idx="2093">
                  <c:v>42027.0</c:v>
                </c:pt>
                <c:pt idx="2094">
                  <c:v>42028.0</c:v>
                </c:pt>
                <c:pt idx="2095">
                  <c:v>42029.0</c:v>
                </c:pt>
                <c:pt idx="2096">
                  <c:v>42030.0</c:v>
                </c:pt>
                <c:pt idx="2097">
                  <c:v>42031.0</c:v>
                </c:pt>
                <c:pt idx="2098">
                  <c:v>42032.0</c:v>
                </c:pt>
                <c:pt idx="2099">
                  <c:v>42033.0</c:v>
                </c:pt>
                <c:pt idx="2100">
                  <c:v>42034.0</c:v>
                </c:pt>
                <c:pt idx="2101">
                  <c:v>42035.0</c:v>
                </c:pt>
                <c:pt idx="2102">
                  <c:v>42036.0</c:v>
                </c:pt>
                <c:pt idx="2103">
                  <c:v>42037.0</c:v>
                </c:pt>
                <c:pt idx="2104">
                  <c:v>42038.0</c:v>
                </c:pt>
                <c:pt idx="2105">
                  <c:v>42039.0</c:v>
                </c:pt>
                <c:pt idx="2106">
                  <c:v>42040.0</c:v>
                </c:pt>
                <c:pt idx="2107">
                  <c:v>42041.0</c:v>
                </c:pt>
                <c:pt idx="2108">
                  <c:v>42042.0</c:v>
                </c:pt>
                <c:pt idx="2109">
                  <c:v>42043.0</c:v>
                </c:pt>
                <c:pt idx="2110">
                  <c:v>42044.0</c:v>
                </c:pt>
                <c:pt idx="2111">
                  <c:v>42045.0</c:v>
                </c:pt>
                <c:pt idx="2112">
                  <c:v>42046.0</c:v>
                </c:pt>
                <c:pt idx="2113">
                  <c:v>42047.0</c:v>
                </c:pt>
                <c:pt idx="2114">
                  <c:v>42048.0</c:v>
                </c:pt>
                <c:pt idx="2115">
                  <c:v>42049.0</c:v>
                </c:pt>
                <c:pt idx="2116">
                  <c:v>42050.0</c:v>
                </c:pt>
                <c:pt idx="2117">
                  <c:v>42051.0</c:v>
                </c:pt>
                <c:pt idx="2118">
                  <c:v>42052.0</c:v>
                </c:pt>
                <c:pt idx="2119">
                  <c:v>42053.0</c:v>
                </c:pt>
                <c:pt idx="2120">
                  <c:v>42054.0</c:v>
                </c:pt>
                <c:pt idx="2121">
                  <c:v>42055.0</c:v>
                </c:pt>
                <c:pt idx="2122">
                  <c:v>42056.0</c:v>
                </c:pt>
                <c:pt idx="2123">
                  <c:v>42057.0</c:v>
                </c:pt>
                <c:pt idx="2124">
                  <c:v>42058.0</c:v>
                </c:pt>
                <c:pt idx="2125">
                  <c:v>42059.0</c:v>
                </c:pt>
                <c:pt idx="2126">
                  <c:v>42060.0</c:v>
                </c:pt>
                <c:pt idx="2127">
                  <c:v>42061.0</c:v>
                </c:pt>
                <c:pt idx="2128">
                  <c:v>42062.0</c:v>
                </c:pt>
                <c:pt idx="2129">
                  <c:v>42063.0</c:v>
                </c:pt>
                <c:pt idx="2130">
                  <c:v>42064.0</c:v>
                </c:pt>
                <c:pt idx="2131">
                  <c:v>42065.0</c:v>
                </c:pt>
                <c:pt idx="2132">
                  <c:v>42066.0</c:v>
                </c:pt>
                <c:pt idx="2133">
                  <c:v>42067.0</c:v>
                </c:pt>
                <c:pt idx="2134">
                  <c:v>42068.0</c:v>
                </c:pt>
                <c:pt idx="2135">
                  <c:v>42069.0</c:v>
                </c:pt>
                <c:pt idx="2136">
                  <c:v>42070.0</c:v>
                </c:pt>
                <c:pt idx="2137">
                  <c:v>42071.0</c:v>
                </c:pt>
                <c:pt idx="2138">
                  <c:v>42072.0</c:v>
                </c:pt>
                <c:pt idx="2139">
                  <c:v>42073.0</c:v>
                </c:pt>
                <c:pt idx="2140">
                  <c:v>42074.0</c:v>
                </c:pt>
                <c:pt idx="2141">
                  <c:v>42075.0</c:v>
                </c:pt>
                <c:pt idx="2142">
                  <c:v>42076.0</c:v>
                </c:pt>
                <c:pt idx="2143">
                  <c:v>42077.0</c:v>
                </c:pt>
                <c:pt idx="2144">
                  <c:v>42078.0</c:v>
                </c:pt>
                <c:pt idx="2145">
                  <c:v>42079.0</c:v>
                </c:pt>
                <c:pt idx="2146">
                  <c:v>42080.0</c:v>
                </c:pt>
                <c:pt idx="2147">
                  <c:v>42081.0</c:v>
                </c:pt>
                <c:pt idx="2148">
                  <c:v>42082.0</c:v>
                </c:pt>
                <c:pt idx="2149">
                  <c:v>42083.0</c:v>
                </c:pt>
                <c:pt idx="2150">
                  <c:v>42084.0</c:v>
                </c:pt>
                <c:pt idx="2151">
                  <c:v>42085.0</c:v>
                </c:pt>
                <c:pt idx="2152">
                  <c:v>42086.0</c:v>
                </c:pt>
                <c:pt idx="2153">
                  <c:v>42087.0</c:v>
                </c:pt>
                <c:pt idx="2154">
                  <c:v>42088.0</c:v>
                </c:pt>
                <c:pt idx="2155">
                  <c:v>42089.0</c:v>
                </c:pt>
                <c:pt idx="2156">
                  <c:v>42090.0</c:v>
                </c:pt>
                <c:pt idx="2157">
                  <c:v>42091.0</c:v>
                </c:pt>
                <c:pt idx="2158">
                  <c:v>42092.0</c:v>
                </c:pt>
                <c:pt idx="2159">
                  <c:v>42093.0</c:v>
                </c:pt>
                <c:pt idx="2160">
                  <c:v>42094.0</c:v>
                </c:pt>
                <c:pt idx="2161">
                  <c:v>42095.0</c:v>
                </c:pt>
                <c:pt idx="2162">
                  <c:v>42096.0</c:v>
                </c:pt>
                <c:pt idx="2163">
                  <c:v>42097.0</c:v>
                </c:pt>
                <c:pt idx="2164">
                  <c:v>42098.0</c:v>
                </c:pt>
                <c:pt idx="2165">
                  <c:v>42099.0</c:v>
                </c:pt>
                <c:pt idx="2166">
                  <c:v>42100.0</c:v>
                </c:pt>
                <c:pt idx="2167">
                  <c:v>42101.0</c:v>
                </c:pt>
                <c:pt idx="2168">
                  <c:v>42102.0</c:v>
                </c:pt>
                <c:pt idx="2169">
                  <c:v>42103.0</c:v>
                </c:pt>
                <c:pt idx="2170">
                  <c:v>42104.0</c:v>
                </c:pt>
                <c:pt idx="2171">
                  <c:v>42105.0</c:v>
                </c:pt>
                <c:pt idx="2172">
                  <c:v>42106.0</c:v>
                </c:pt>
                <c:pt idx="2173">
                  <c:v>42107.0</c:v>
                </c:pt>
                <c:pt idx="2174">
                  <c:v>42108.0</c:v>
                </c:pt>
                <c:pt idx="2175">
                  <c:v>42109.0</c:v>
                </c:pt>
                <c:pt idx="2176">
                  <c:v>42110.0</c:v>
                </c:pt>
                <c:pt idx="2177">
                  <c:v>42111.0</c:v>
                </c:pt>
                <c:pt idx="2178">
                  <c:v>42112.0</c:v>
                </c:pt>
                <c:pt idx="2179">
                  <c:v>42113.0</c:v>
                </c:pt>
                <c:pt idx="2180">
                  <c:v>42114.0</c:v>
                </c:pt>
                <c:pt idx="2181">
                  <c:v>42115.0</c:v>
                </c:pt>
                <c:pt idx="2182">
                  <c:v>42116.0</c:v>
                </c:pt>
                <c:pt idx="2183">
                  <c:v>42117.0</c:v>
                </c:pt>
                <c:pt idx="2184">
                  <c:v>42118.0</c:v>
                </c:pt>
                <c:pt idx="2185">
                  <c:v>42119.0</c:v>
                </c:pt>
                <c:pt idx="2186">
                  <c:v>42120.0</c:v>
                </c:pt>
                <c:pt idx="2187">
                  <c:v>42121.0</c:v>
                </c:pt>
                <c:pt idx="2188">
                  <c:v>42122.0</c:v>
                </c:pt>
                <c:pt idx="2189">
                  <c:v>42123.0</c:v>
                </c:pt>
                <c:pt idx="2190">
                  <c:v>42124.0</c:v>
                </c:pt>
                <c:pt idx="2191">
                  <c:v>42125.0</c:v>
                </c:pt>
                <c:pt idx="2192">
                  <c:v>42126.0</c:v>
                </c:pt>
                <c:pt idx="2193">
                  <c:v>42127.0</c:v>
                </c:pt>
                <c:pt idx="2194">
                  <c:v>42128.0</c:v>
                </c:pt>
                <c:pt idx="2195">
                  <c:v>42129.0</c:v>
                </c:pt>
                <c:pt idx="2196">
                  <c:v>42130.0</c:v>
                </c:pt>
                <c:pt idx="2197">
                  <c:v>42131.0</c:v>
                </c:pt>
                <c:pt idx="2198">
                  <c:v>42132.0</c:v>
                </c:pt>
                <c:pt idx="2199">
                  <c:v>42133.0</c:v>
                </c:pt>
                <c:pt idx="2200">
                  <c:v>42134.0</c:v>
                </c:pt>
                <c:pt idx="2201">
                  <c:v>42135.0</c:v>
                </c:pt>
                <c:pt idx="2202">
                  <c:v>42136.0</c:v>
                </c:pt>
                <c:pt idx="2203">
                  <c:v>42137.0</c:v>
                </c:pt>
                <c:pt idx="2204">
                  <c:v>42138.0</c:v>
                </c:pt>
                <c:pt idx="2205">
                  <c:v>42139.0</c:v>
                </c:pt>
              </c:numCache>
            </c:numRef>
          </c:xVal>
          <c:yVal>
            <c:numRef>
              <c:f>Summary!$C$2:$C$2210</c:f>
              <c:numCache>
                <c:formatCode>General</c:formatCode>
                <c:ptCount val="2209"/>
                <c:pt idx="0">
                  <c:v>41.66521155895212</c:v>
                </c:pt>
                <c:pt idx="1">
                  <c:v>42.62505596393813</c:v>
                </c:pt>
                <c:pt idx="2">
                  <c:v>42.90182632386199</c:v>
                </c:pt>
                <c:pt idx="3">
                  <c:v>37.85232749224916</c:v>
                </c:pt>
                <c:pt idx="4">
                  <c:v>41.52463619377367</c:v>
                </c:pt>
                <c:pt idx="5">
                  <c:v>27.7154780754137</c:v>
                </c:pt>
                <c:pt idx="6">
                  <c:v>43.624621195672</c:v>
                </c:pt>
                <c:pt idx="7">
                  <c:v>41.2439153645043</c:v>
                </c:pt>
                <c:pt idx="8">
                  <c:v>46.93163949460124</c:v>
                </c:pt>
                <c:pt idx="9">
                  <c:v>39.2657986197031</c:v>
                </c:pt>
                <c:pt idx="10">
                  <c:v>38.85386901641021</c:v>
                </c:pt>
                <c:pt idx="11">
                  <c:v>39.7383884003049</c:v>
                </c:pt>
                <c:pt idx="12">
                  <c:v>35.37753628828685</c:v>
                </c:pt>
                <c:pt idx="13">
                  <c:v>40.32977485060209</c:v>
                </c:pt>
                <c:pt idx="14">
                  <c:v>40.02164218840215</c:v>
                </c:pt>
                <c:pt idx="15">
                  <c:v>49.29086810889041</c:v>
                </c:pt>
                <c:pt idx="16">
                  <c:v>39.04297231438891</c:v>
                </c:pt>
                <c:pt idx="17">
                  <c:v>37.89038634453865</c:v>
                </c:pt>
                <c:pt idx="18">
                  <c:v>42.94272585417704</c:v>
                </c:pt>
                <c:pt idx="19">
                  <c:v>36.333742659436</c:v>
                </c:pt>
                <c:pt idx="20">
                  <c:v>37.9897485707559</c:v>
                </c:pt>
                <c:pt idx="21">
                  <c:v>42.34971340404739</c:v>
                </c:pt>
                <c:pt idx="22">
                  <c:v>47.07775139807435</c:v>
                </c:pt>
                <c:pt idx="23">
                  <c:v>37.94676465980999</c:v>
                </c:pt>
                <c:pt idx="24">
                  <c:v>34.47980004502107</c:v>
                </c:pt>
                <c:pt idx="25">
                  <c:v>38.23213294301616</c:v>
                </c:pt>
                <c:pt idx="26">
                  <c:v>34.15770497142464</c:v>
                </c:pt>
                <c:pt idx="27">
                  <c:v>41.03156570395331</c:v>
                </c:pt>
                <c:pt idx="28">
                  <c:v>39.97110116512152</c:v>
                </c:pt>
                <c:pt idx="29">
                  <c:v>44.32496081960171</c:v>
                </c:pt>
                <c:pt idx="30">
                  <c:v>36.5658403469908</c:v>
                </c:pt>
                <c:pt idx="31">
                  <c:v>40.7767762584615</c:v>
                </c:pt>
                <c:pt idx="32">
                  <c:v>38.37269941087968</c:v>
                </c:pt>
                <c:pt idx="33">
                  <c:v>34.46293747733309</c:v>
                </c:pt>
                <c:pt idx="34">
                  <c:v>40.52775013536552</c:v>
                </c:pt>
                <c:pt idx="35">
                  <c:v>40.37419233854373</c:v>
                </c:pt>
                <c:pt idx="36">
                  <c:v>45.1035573835846</c:v>
                </c:pt>
                <c:pt idx="37">
                  <c:v>36.31078823852812</c:v>
                </c:pt>
                <c:pt idx="38">
                  <c:v>36.66864016570194</c:v>
                </c:pt>
                <c:pt idx="39">
                  <c:v>39.41425437639784</c:v>
                </c:pt>
                <c:pt idx="40">
                  <c:v>38.493577727621</c:v>
                </c:pt>
                <c:pt idx="41">
                  <c:v>39.68630122530453</c:v>
                </c:pt>
                <c:pt idx="42">
                  <c:v>41.67456150713024</c:v>
                </c:pt>
                <c:pt idx="43">
                  <c:v>40.83186898071599</c:v>
                </c:pt>
                <c:pt idx="44">
                  <c:v>35.91336125313271</c:v>
                </c:pt>
                <c:pt idx="45">
                  <c:v>37.93835800969249</c:v>
                </c:pt>
                <c:pt idx="46">
                  <c:v>40.53589494622547</c:v>
                </c:pt>
                <c:pt idx="47">
                  <c:v>38.73463953464054</c:v>
                </c:pt>
                <c:pt idx="48">
                  <c:v>40.706138646046</c:v>
                </c:pt>
                <c:pt idx="49">
                  <c:v>39.24289120507637</c:v>
                </c:pt>
                <c:pt idx="50">
                  <c:v>47.51067051207985</c:v>
                </c:pt>
                <c:pt idx="51">
                  <c:v>36.50751233171511</c:v>
                </c:pt>
                <c:pt idx="52">
                  <c:v>35.45339603653537</c:v>
                </c:pt>
                <c:pt idx="53">
                  <c:v>35.01056834174576</c:v>
                </c:pt>
                <c:pt idx="54">
                  <c:v>40.86323777435911</c:v>
                </c:pt>
                <c:pt idx="55">
                  <c:v>40.31968324008319</c:v>
                </c:pt>
                <c:pt idx="56">
                  <c:v>40.13719150141554</c:v>
                </c:pt>
                <c:pt idx="57">
                  <c:v>41.02027742633209</c:v>
                </c:pt>
                <c:pt idx="58">
                  <c:v>34.1664598185892</c:v>
                </c:pt>
                <c:pt idx="59">
                  <c:v>39.0330838320777</c:v>
                </c:pt>
                <c:pt idx="60">
                  <c:v>37.5387459559721</c:v>
                </c:pt>
                <c:pt idx="61">
                  <c:v>38.5422383976969</c:v>
                </c:pt>
                <c:pt idx="62">
                  <c:v>39.07845339543141</c:v>
                </c:pt>
                <c:pt idx="63">
                  <c:v>40.741547524819</c:v>
                </c:pt>
                <c:pt idx="64">
                  <c:v>42.80211460777487</c:v>
                </c:pt>
                <c:pt idx="65">
                  <c:v>35.8945159178776</c:v>
                </c:pt>
                <c:pt idx="66">
                  <c:v>37.94753895055701</c:v>
                </c:pt>
                <c:pt idx="67">
                  <c:v>37.27264260170877</c:v>
                </c:pt>
                <c:pt idx="68">
                  <c:v>38.00527812888832</c:v>
                </c:pt>
                <c:pt idx="69">
                  <c:v>40.525379823521</c:v>
                </c:pt>
                <c:pt idx="70">
                  <c:v>38.82915060308669</c:v>
                </c:pt>
                <c:pt idx="71">
                  <c:v>38.13826747979193</c:v>
                </c:pt>
                <c:pt idx="72">
                  <c:v>37.77452676696866</c:v>
                </c:pt>
                <c:pt idx="73">
                  <c:v>37.2869016171552</c:v>
                </c:pt>
                <c:pt idx="74">
                  <c:v>39.43791001291616</c:v>
                </c:pt>
                <c:pt idx="75">
                  <c:v>34.326753810793</c:v>
                </c:pt>
                <c:pt idx="76">
                  <c:v>42.76706204407466</c:v>
                </c:pt>
                <c:pt idx="77">
                  <c:v>40.02671714069983</c:v>
                </c:pt>
                <c:pt idx="78">
                  <c:v>44.35976487056599</c:v>
                </c:pt>
                <c:pt idx="79">
                  <c:v>41.15666745598294</c:v>
                </c:pt>
                <c:pt idx="80">
                  <c:v>35.41086000715674</c:v>
                </c:pt>
                <c:pt idx="81">
                  <c:v>37.45341456730318</c:v>
                </c:pt>
                <c:pt idx="82">
                  <c:v>37.62676685800924</c:v>
                </c:pt>
                <c:pt idx="83">
                  <c:v>36.6291568878621</c:v>
                </c:pt>
                <c:pt idx="84">
                  <c:v>36.06468963826494</c:v>
                </c:pt>
                <c:pt idx="85">
                  <c:v>42.39999602953001</c:v>
                </c:pt>
                <c:pt idx="86">
                  <c:v>33.2281462232327</c:v>
                </c:pt>
                <c:pt idx="87">
                  <c:v>34.34441686593971</c:v>
                </c:pt>
                <c:pt idx="88">
                  <c:v>36.82988940970481</c:v>
                </c:pt>
                <c:pt idx="89">
                  <c:v>38.53797785673299</c:v>
                </c:pt>
                <c:pt idx="90">
                  <c:v>41.60611351205525</c:v>
                </c:pt>
                <c:pt idx="91">
                  <c:v>38.09316126929996</c:v>
                </c:pt>
                <c:pt idx="92">
                  <c:v>44.03909517421115</c:v>
                </c:pt>
                <c:pt idx="93">
                  <c:v>38.77876000510993</c:v>
                </c:pt>
                <c:pt idx="94">
                  <c:v>34.89632284651136</c:v>
                </c:pt>
                <c:pt idx="95">
                  <c:v>38.39948658890825</c:v>
                </c:pt>
                <c:pt idx="96">
                  <c:v>41.01150125263514</c:v>
                </c:pt>
                <c:pt idx="97">
                  <c:v>38.03224292173655</c:v>
                </c:pt>
                <c:pt idx="98">
                  <c:v>41.7947176641982</c:v>
                </c:pt>
                <c:pt idx="99">
                  <c:v>41.90119174432267</c:v>
                </c:pt>
                <c:pt idx="100">
                  <c:v>40.15330834809952</c:v>
                </c:pt>
                <c:pt idx="101">
                  <c:v>34.42532088281936</c:v>
                </c:pt>
                <c:pt idx="102">
                  <c:v>35.10455196664399</c:v>
                </c:pt>
                <c:pt idx="103">
                  <c:v>37.1408590062697</c:v>
                </c:pt>
                <c:pt idx="104">
                  <c:v>35.4310084467803</c:v>
                </c:pt>
                <c:pt idx="105">
                  <c:v>43.29206919923745</c:v>
                </c:pt>
                <c:pt idx="106">
                  <c:v>42.88426876137393</c:v>
                </c:pt>
                <c:pt idx="107">
                  <c:v>41.19778045287918</c:v>
                </c:pt>
                <c:pt idx="108">
                  <c:v>37.14649494934167</c:v>
                </c:pt>
                <c:pt idx="109">
                  <c:v>38.3812131220781</c:v>
                </c:pt>
                <c:pt idx="110">
                  <c:v>38.91507135301404</c:v>
                </c:pt>
                <c:pt idx="111">
                  <c:v>38.41527088265876</c:v>
                </c:pt>
                <c:pt idx="112">
                  <c:v>39.8653129325811</c:v>
                </c:pt>
                <c:pt idx="113">
                  <c:v>43.26410970003588</c:v>
                </c:pt>
                <c:pt idx="114">
                  <c:v>39.82458866095388</c:v>
                </c:pt>
                <c:pt idx="115">
                  <c:v>35.4253710921472</c:v>
                </c:pt>
                <c:pt idx="116">
                  <c:v>34.64707368666797</c:v>
                </c:pt>
                <c:pt idx="117">
                  <c:v>39.77027527323974</c:v>
                </c:pt>
                <c:pt idx="118">
                  <c:v>38.83623681057923</c:v>
                </c:pt>
                <c:pt idx="119">
                  <c:v>38.61143472096719</c:v>
                </c:pt>
                <c:pt idx="120">
                  <c:v>46.38384378807739</c:v>
                </c:pt>
                <c:pt idx="121">
                  <c:v>40.21276181377416</c:v>
                </c:pt>
                <c:pt idx="122">
                  <c:v>38.901874616121</c:v>
                </c:pt>
                <c:pt idx="123">
                  <c:v>40.0201545964382</c:v>
                </c:pt>
                <c:pt idx="124">
                  <c:v>40.77540313706687</c:v>
                </c:pt>
                <c:pt idx="125">
                  <c:v>37.43432060836547</c:v>
                </c:pt>
                <c:pt idx="126">
                  <c:v>45.54500056645548</c:v>
                </c:pt>
                <c:pt idx="127">
                  <c:v>44.95622734381529</c:v>
                </c:pt>
                <c:pt idx="128">
                  <c:v>36.591968997006</c:v>
                </c:pt>
                <c:pt idx="129">
                  <c:v>36.50668387334804</c:v>
                </c:pt>
                <c:pt idx="130">
                  <c:v>35.98357842384709</c:v>
                </c:pt>
                <c:pt idx="131">
                  <c:v>35.86764452144329</c:v>
                </c:pt>
                <c:pt idx="132">
                  <c:v>37.34247251098828</c:v>
                </c:pt>
                <c:pt idx="133">
                  <c:v>40.51962286951454</c:v>
                </c:pt>
                <c:pt idx="134">
                  <c:v>43.48318285935694</c:v>
                </c:pt>
                <c:pt idx="135">
                  <c:v>39.86254575493837</c:v>
                </c:pt>
                <c:pt idx="136">
                  <c:v>33.55556207130164</c:v>
                </c:pt>
                <c:pt idx="137">
                  <c:v>39.54592365048465</c:v>
                </c:pt>
                <c:pt idx="138">
                  <c:v>33.39849828915873</c:v>
                </c:pt>
                <c:pt idx="139">
                  <c:v>37.48247236802664</c:v>
                </c:pt>
                <c:pt idx="140">
                  <c:v>40.92738631391347</c:v>
                </c:pt>
                <c:pt idx="141">
                  <c:v>38.37913250587967</c:v>
                </c:pt>
                <c:pt idx="142">
                  <c:v>37.17990966250854</c:v>
                </c:pt>
                <c:pt idx="143">
                  <c:v>36.11985569315847</c:v>
                </c:pt>
                <c:pt idx="144">
                  <c:v>35.05150574981149</c:v>
                </c:pt>
                <c:pt idx="145">
                  <c:v>37.49221379924467</c:v>
                </c:pt>
                <c:pt idx="146">
                  <c:v>37.63706812105239</c:v>
                </c:pt>
                <c:pt idx="147">
                  <c:v>40.82350231100583</c:v>
                </c:pt>
                <c:pt idx="148">
                  <c:v>39.50148353938904</c:v>
                </c:pt>
                <c:pt idx="149">
                  <c:v>39.22777665442216</c:v>
                </c:pt>
                <c:pt idx="150">
                  <c:v>36.56987171588074</c:v>
                </c:pt>
                <c:pt idx="151">
                  <c:v>32.99258217346298</c:v>
                </c:pt>
                <c:pt idx="152">
                  <c:v>36.43474523588115</c:v>
                </c:pt>
                <c:pt idx="153">
                  <c:v>32.90388616541998</c:v>
                </c:pt>
                <c:pt idx="154">
                  <c:v>38.88682622211314</c:v>
                </c:pt>
                <c:pt idx="155">
                  <c:v>45.32492675339661</c:v>
                </c:pt>
                <c:pt idx="156">
                  <c:v>35.03077284419151</c:v>
                </c:pt>
                <c:pt idx="157">
                  <c:v>37.55028337075682</c:v>
                </c:pt>
                <c:pt idx="158">
                  <c:v>31.05055476737671</c:v>
                </c:pt>
                <c:pt idx="159">
                  <c:v>39.38539007138559</c:v>
                </c:pt>
                <c:pt idx="160">
                  <c:v>32.95187591469993</c:v>
                </c:pt>
                <c:pt idx="161">
                  <c:v>37.22899629648736</c:v>
                </c:pt>
                <c:pt idx="162">
                  <c:v>44.24970801382562</c:v>
                </c:pt>
                <c:pt idx="163">
                  <c:v>34.15591553195023</c:v>
                </c:pt>
                <c:pt idx="164">
                  <c:v>37.03938758154474</c:v>
                </c:pt>
                <c:pt idx="165">
                  <c:v>34.71795647627523</c:v>
                </c:pt>
                <c:pt idx="166">
                  <c:v>35.28986312867332</c:v>
                </c:pt>
                <c:pt idx="167">
                  <c:v>37.55433860715144</c:v>
                </c:pt>
                <c:pt idx="168">
                  <c:v>36.370158146772</c:v>
                </c:pt>
                <c:pt idx="169">
                  <c:v>41.66253274424808</c:v>
                </c:pt>
                <c:pt idx="170">
                  <c:v>36.2286915105693</c:v>
                </c:pt>
                <c:pt idx="171">
                  <c:v>39.15614327667038</c:v>
                </c:pt>
                <c:pt idx="172">
                  <c:v>34.88346694073078</c:v>
                </c:pt>
                <c:pt idx="173">
                  <c:v>34.1070310098048</c:v>
                </c:pt>
                <c:pt idx="174">
                  <c:v>35.85796304713394</c:v>
                </c:pt>
                <c:pt idx="175">
                  <c:v>40.68278399079705</c:v>
                </c:pt>
                <c:pt idx="176">
                  <c:v>31.40006886653748</c:v>
                </c:pt>
                <c:pt idx="177">
                  <c:v>37.06235904787453</c:v>
                </c:pt>
                <c:pt idx="178">
                  <c:v>33.8161027190548</c:v>
                </c:pt>
                <c:pt idx="179">
                  <c:v>31.29250700159358</c:v>
                </c:pt>
                <c:pt idx="180">
                  <c:v>34.90445331839229</c:v>
                </c:pt>
                <c:pt idx="181">
                  <c:v>33.0981554563993</c:v>
                </c:pt>
                <c:pt idx="182">
                  <c:v>37.75667629403705</c:v>
                </c:pt>
                <c:pt idx="183">
                  <c:v>44.82336593574074</c:v>
                </c:pt>
                <c:pt idx="184">
                  <c:v>35.17147175701199</c:v>
                </c:pt>
                <c:pt idx="185">
                  <c:v>38.5181574418074</c:v>
                </c:pt>
                <c:pt idx="186">
                  <c:v>39.86980595777032</c:v>
                </c:pt>
                <c:pt idx="187">
                  <c:v>35.15577228902671</c:v>
                </c:pt>
                <c:pt idx="188">
                  <c:v>34.58673704572676</c:v>
                </c:pt>
                <c:pt idx="189">
                  <c:v>44.38875240018552</c:v>
                </c:pt>
                <c:pt idx="190">
                  <c:v>47.53059028241368</c:v>
                </c:pt>
                <c:pt idx="191">
                  <c:v>37.38824999742981</c:v>
                </c:pt>
                <c:pt idx="192">
                  <c:v>37.9259355393184</c:v>
                </c:pt>
                <c:pt idx="193">
                  <c:v>37.95045564775707</c:v>
                </c:pt>
                <c:pt idx="194">
                  <c:v>36.55366011031794</c:v>
                </c:pt>
                <c:pt idx="195">
                  <c:v>41.84387007411004</c:v>
                </c:pt>
                <c:pt idx="196">
                  <c:v>43.393574605329</c:v>
                </c:pt>
                <c:pt idx="197">
                  <c:v>45.52088745556681</c:v>
                </c:pt>
                <c:pt idx="198">
                  <c:v>37.21524321195267</c:v>
                </c:pt>
                <c:pt idx="199">
                  <c:v>34.8754359454428</c:v>
                </c:pt>
                <c:pt idx="200">
                  <c:v>39.27494602113774</c:v>
                </c:pt>
                <c:pt idx="201">
                  <c:v>40.0523461682703</c:v>
                </c:pt>
                <c:pt idx="202">
                  <c:v>34.63492267955683</c:v>
                </c:pt>
                <c:pt idx="203">
                  <c:v>47.42058810102297</c:v>
                </c:pt>
                <c:pt idx="204">
                  <c:v>48.69593772794832</c:v>
                </c:pt>
                <c:pt idx="205">
                  <c:v>40.61086642434999</c:v>
                </c:pt>
                <c:pt idx="206">
                  <c:v>31.35753197939283</c:v>
                </c:pt>
                <c:pt idx="207">
                  <c:v>37.09213507199908</c:v>
                </c:pt>
                <c:pt idx="208">
                  <c:v>34.58124111894944</c:v>
                </c:pt>
                <c:pt idx="209">
                  <c:v>24.64016489102386</c:v>
                </c:pt>
                <c:pt idx="210">
                  <c:v>53.47788049794209</c:v>
                </c:pt>
                <c:pt idx="211">
                  <c:v>44.00538924078562</c:v>
                </c:pt>
                <c:pt idx="212">
                  <c:v>36.92729619961784</c:v>
                </c:pt>
                <c:pt idx="213">
                  <c:v>32.78333639618703</c:v>
                </c:pt>
                <c:pt idx="214">
                  <c:v>31.81556984258868</c:v>
                </c:pt>
                <c:pt idx="215">
                  <c:v>33.047337692384</c:v>
                </c:pt>
                <c:pt idx="216">
                  <c:v>34.081750026202</c:v>
                </c:pt>
                <c:pt idx="217">
                  <c:v>41.04685152279279</c:v>
                </c:pt>
                <c:pt idx="218">
                  <c:v>41.60090619925059</c:v>
                </c:pt>
                <c:pt idx="219">
                  <c:v>34.50823460681397</c:v>
                </c:pt>
                <c:pt idx="220">
                  <c:v>27.89076643629764</c:v>
                </c:pt>
                <c:pt idx="221">
                  <c:v>32.49071070737126</c:v>
                </c:pt>
                <c:pt idx="222">
                  <c:v>33.47061252228212</c:v>
                </c:pt>
                <c:pt idx="223">
                  <c:v>37.73112117446556</c:v>
                </c:pt>
                <c:pt idx="224">
                  <c:v>41.64391965360983</c:v>
                </c:pt>
                <c:pt idx="225">
                  <c:v>43.45376818344914</c:v>
                </c:pt>
                <c:pt idx="226">
                  <c:v>34.08221065942254</c:v>
                </c:pt>
                <c:pt idx="227">
                  <c:v>33.7664342345738</c:v>
                </c:pt>
                <c:pt idx="228">
                  <c:v>33.80317769912178</c:v>
                </c:pt>
                <c:pt idx="229">
                  <c:v>34.93125317036996</c:v>
                </c:pt>
                <c:pt idx="230">
                  <c:v>32.00094230447446</c:v>
                </c:pt>
                <c:pt idx="231">
                  <c:v>48.03501852097546</c:v>
                </c:pt>
                <c:pt idx="232">
                  <c:v>43.07788135610949</c:v>
                </c:pt>
                <c:pt idx="233">
                  <c:v>33.98416636819528</c:v>
                </c:pt>
                <c:pt idx="234">
                  <c:v>33.72203515453686</c:v>
                </c:pt>
                <c:pt idx="235">
                  <c:v>36.21673640797001</c:v>
                </c:pt>
                <c:pt idx="236">
                  <c:v>35.31044321520874</c:v>
                </c:pt>
                <c:pt idx="237">
                  <c:v>31.39826436732759</c:v>
                </c:pt>
                <c:pt idx="238">
                  <c:v>43.62143614533176</c:v>
                </c:pt>
                <c:pt idx="239">
                  <c:v>43.5289063163692</c:v>
                </c:pt>
                <c:pt idx="240">
                  <c:v>33.27365010910365</c:v>
                </c:pt>
                <c:pt idx="241">
                  <c:v>27.80792921778733</c:v>
                </c:pt>
                <c:pt idx="242">
                  <c:v>37.89285357592735</c:v>
                </c:pt>
                <c:pt idx="243">
                  <c:v>38.15506463950329</c:v>
                </c:pt>
                <c:pt idx="244">
                  <c:v>30.8054915747188</c:v>
                </c:pt>
                <c:pt idx="245">
                  <c:v>39.08136340967599</c:v>
                </c:pt>
                <c:pt idx="246">
                  <c:v>43.8059417131283</c:v>
                </c:pt>
                <c:pt idx="247">
                  <c:v>34.61577123772105</c:v>
                </c:pt>
                <c:pt idx="248">
                  <c:v>32.78151691876963</c:v>
                </c:pt>
                <c:pt idx="249">
                  <c:v>24.65628717047678</c:v>
                </c:pt>
                <c:pt idx="250">
                  <c:v>29.138252609879</c:v>
                </c:pt>
                <c:pt idx="251">
                  <c:v>28.24653882206647</c:v>
                </c:pt>
                <c:pt idx="252">
                  <c:v>37.80167905369981</c:v>
                </c:pt>
                <c:pt idx="253">
                  <c:v>40.90636995337692</c:v>
                </c:pt>
                <c:pt idx="254">
                  <c:v>33.5643037247643</c:v>
                </c:pt>
                <c:pt idx="255">
                  <c:v>31.00969281411454</c:v>
                </c:pt>
                <c:pt idx="256">
                  <c:v>30.95851928071252</c:v>
                </c:pt>
                <c:pt idx="257">
                  <c:v>28.72272088139458</c:v>
                </c:pt>
                <c:pt idx="258">
                  <c:v>28.23193223537788</c:v>
                </c:pt>
                <c:pt idx="259">
                  <c:v>36.142506346921</c:v>
                </c:pt>
                <c:pt idx="260">
                  <c:v>37.97067927019938</c:v>
                </c:pt>
                <c:pt idx="261">
                  <c:v>33.01834126441024</c:v>
                </c:pt>
                <c:pt idx="262">
                  <c:v>39.24636044406406</c:v>
                </c:pt>
                <c:pt idx="263">
                  <c:v>32.38215592896148</c:v>
                </c:pt>
                <c:pt idx="264">
                  <c:v>25.64237044838713</c:v>
                </c:pt>
                <c:pt idx="265">
                  <c:v>31.59964888113278</c:v>
                </c:pt>
                <c:pt idx="266">
                  <c:v>36.34085145202607</c:v>
                </c:pt>
                <c:pt idx="267">
                  <c:v>41.70846664604028</c:v>
                </c:pt>
                <c:pt idx="268">
                  <c:v>31.9789488227874</c:v>
                </c:pt>
                <c:pt idx="269">
                  <c:v>33.36809129805475</c:v>
                </c:pt>
                <c:pt idx="270">
                  <c:v>34.86261505463624</c:v>
                </c:pt>
                <c:pt idx="271">
                  <c:v>36.01380414174696</c:v>
                </c:pt>
                <c:pt idx="272">
                  <c:v>27.42736337750722</c:v>
                </c:pt>
                <c:pt idx="273">
                  <c:v>39.96694187472197</c:v>
                </c:pt>
                <c:pt idx="274">
                  <c:v>42.40876361744957</c:v>
                </c:pt>
                <c:pt idx="275">
                  <c:v>32.10429807791682</c:v>
                </c:pt>
                <c:pt idx="276">
                  <c:v>26.52602137237603</c:v>
                </c:pt>
                <c:pt idx="277">
                  <c:v>29.3427641347166</c:v>
                </c:pt>
                <c:pt idx="278">
                  <c:v>36.31044876826184</c:v>
                </c:pt>
                <c:pt idx="279">
                  <c:v>29.51453923572148</c:v>
                </c:pt>
                <c:pt idx="280">
                  <c:v>34.541504505186</c:v>
                </c:pt>
                <c:pt idx="281">
                  <c:v>37.47582904783076</c:v>
                </c:pt>
                <c:pt idx="282">
                  <c:v>22.5418624972641</c:v>
                </c:pt>
                <c:pt idx="283">
                  <c:v>31.01487233416971</c:v>
                </c:pt>
                <c:pt idx="284">
                  <c:v>23.82417376438448</c:v>
                </c:pt>
                <c:pt idx="285">
                  <c:v>33.74495592212266</c:v>
                </c:pt>
                <c:pt idx="286">
                  <c:v>27.36824258298295</c:v>
                </c:pt>
                <c:pt idx="287">
                  <c:v>40.65869296518206</c:v>
                </c:pt>
                <c:pt idx="288">
                  <c:v>41.58992274749996</c:v>
                </c:pt>
                <c:pt idx="289">
                  <c:v>22.47563348790487</c:v>
                </c:pt>
                <c:pt idx="290">
                  <c:v>35.9385672667097</c:v>
                </c:pt>
                <c:pt idx="291">
                  <c:v>29.04237909463211</c:v>
                </c:pt>
                <c:pt idx="292">
                  <c:v>34.66543179226973</c:v>
                </c:pt>
                <c:pt idx="293">
                  <c:v>33.76963190459105</c:v>
                </c:pt>
                <c:pt idx="294">
                  <c:v>34.97116154455675</c:v>
                </c:pt>
                <c:pt idx="295">
                  <c:v>38.81171912542837</c:v>
                </c:pt>
                <c:pt idx="296">
                  <c:v>27.65663949453821</c:v>
                </c:pt>
                <c:pt idx="297">
                  <c:v>39.72809760035668</c:v>
                </c:pt>
                <c:pt idx="298">
                  <c:v>34.2536058485497</c:v>
                </c:pt>
                <c:pt idx="299">
                  <c:v>32.00859835431753</c:v>
                </c:pt>
                <c:pt idx="300">
                  <c:v>34.90474766411379</c:v>
                </c:pt>
                <c:pt idx="301">
                  <c:v>37.36672201953955</c:v>
                </c:pt>
                <c:pt idx="302">
                  <c:v>50.76377607507173</c:v>
                </c:pt>
                <c:pt idx="303">
                  <c:v>37.90675635054947</c:v>
                </c:pt>
                <c:pt idx="304">
                  <c:v>29.3116249532783</c:v>
                </c:pt>
                <c:pt idx="305">
                  <c:v>31.62004237529387</c:v>
                </c:pt>
                <c:pt idx="306">
                  <c:v>36.25532674506743</c:v>
                </c:pt>
                <c:pt idx="307">
                  <c:v>40.5651739834251</c:v>
                </c:pt>
                <c:pt idx="308">
                  <c:v>37.11670507295054</c:v>
                </c:pt>
                <c:pt idx="309">
                  <c:v>48.73472514169597</c:v>
                </c:pt>
                <c:pt idx="310">
                  <c:v>37.7007733585299</c:v>
                </c:pt>
                <c:pt idx="311">
                  <c:v>37.65674252962224</c:v>
                </c:pt>
                <c:pt idx="312">
                  <c:v>38.71870501913907</c:v>
                </c:pt>
                <c:pt idx="313">
                  <c:v>40.21945352174014</c:v>
                </c:pt>
                <c:pt idx="314">
                  <c:v>35.81989634124648</c:v>
                </c:pt>
                <c:pt idx="315">
                  <c:v>34.48972735308404</c:v>
                </c:pt>
                <c:pt idx="316">
                  <c:v>46.55978983006375</c:v>
                </c:pt>
                <c:pt idx="317">
                  <c:v>37.56783900974599</c:v>
                </c:pt>
                <c:pt idx="318">
                  <c:v>32.7702982351509</c:v>
                </c:pt>
                <c:pt idx="319">
                  <c:v>33.57177310078239</c:v>
                </c:pt>
                <c:pt idx="320">
                  <c:v>39.7831553611212</c:v>
                </c:pt>
                <c:pt idx="321">
                  <c:v>38.68794156427779</c:v>
                </c:pt>
                <c:pt idx="322">
                  <c:v>41.35154032500952</c:v>
                </c:pt>
                <c:pt idx="323">
                  <c:v>51.68855170117334</c:v>
                </c:pt>
                <c:pt idx="324">
                  <c:v>39.9674800118889</c:v>
                </c:pt>
                <c:pt idx="325">
                  <c:v>35.50462847044084</c:v>
                </c:pt>
                <c:pt idx="326">
                  <c:v>34.90255629453817</c:v>
                </c:pt>
                <c:pt idx="327">
                  <c:v>34.68670017208134</c:v>
                </c:pt>
                <c:pt idx="328">
                  <c:v>33.26756450043634</c:v>
                </c:pt>
                <c:pt idx="329">
                  <c:v>42.97580778539074</c:v>
                </c:pt>
                <c:pt idx="330">
                  <c:v>56.93426178154004</c:v>
                </c:pt>
                <c:pt idx="331">
                  <c:v>38.46499368295297</c:v>
                </c:pt>
                <c:pt idx="332">
                  <c:v>36.64224264504136</c:v>
                </c:pt>
                <c:pt idx="333">
                  <c:v>36.23370235426755</c:v>
                </c:pt>
                <c:pt idx="334">
                  <c:v>38.3527111200588</c:v>
                </c:pt>
                <c:pt idx="335">
                  <c:v>41.70677409145418</c:v>
                </c:pt>
                <c:pt idx="336">
                  <c:v>43.80782378700899</c:v>
                </c:pt>
                <c:pt idx="337">
                  <c:v>46.25735967072076</c:v>
                </c:pt>
                <c:pt idx="338">
                  <c:v>25.80150252993232</c:v>
                </c:pt>
                <c:pt idx="339">
                  <c:v>41.07764438836679</c:v>
                </c:pt>
                <c:pt idx="340">
                  <c:v>39.99951142540311</c:v>
                </c:pt>
                <c:pt idx="341">
                  <c:v>42.6683273351379</c:v>
                </c:pt>
                <c:pt idx="342">
                  <c:v>39.60444069777839</c:v>
                </c:pt>
                <c:pt idx="343">
                  <c:v>43.7459803507803</c:v>
                </c:pt>
                <c:pt idx="344">
                  <c:v>48.9583213464053</c:v>
                </c:pt>
                <c:pt idx="345">
                  <c:v>40.9253094914833</c:v>
                </c:pt>
                <c:pt idx="346">
                  <c:v>35.94238399837452</c:v>
                </c:pt>
                <c:pt idx="347">
                  <c:v>38.81622540741811</c:v>
                </c:pt>
                <c:pt idx="348">
                  <c:v>37.13614285913775</c:v>
                </c:pt>
                <c:pt idx="349">
                  <c:v>38.65692926807148</c:v>
                </c:pt>
                <c:pt idx="350">
                  <c:v>42.91328170142356</c:v>
                </c:pt>
                <c:pt idx="351">
                  <c:v>51.82773512089175</c:v>
                </c:pt>
                <c:pt idx="352">
                  <c:v>40.43501530900866</c:v>
                </c:pt>
                <c:pt idx="353">
                  <c:v>37.049988587931</c:v>
                </c:pt>
                <c:pt idx="354">
                  <c:v>39.41927623594204</c:v>
                </c:pt>
                <c:pt idx="355">
                  <c:v>32.90086662626909</c:v>
                </c:pt>
                <c:pt idx="356">
                  <c:v>37.26334817059736</c:v>
                </c:pt>
                <c:pt idx="357">
                  <c:v>43.05554796234289</c:v>
                </c:pt>
                <c:pt idx="358">
                  <c:v>54.50822896434188</c:v>
                </c:pt>
                <c:pt idx="359">
                  <c:v>41.9224801164301</c:v>
                </c:pt>
                <c:pt idx="360">
                  <c:v>39.44332384022618</c:v>
                </c:pt>
                <c:pt idx="361">
                  <c:v>41.30140745824947</c:v>
                </c:pt>
                <c:pt idx="362">
                  <c:v>42.03366829993352</c:v>
                </c:pt>
                <c:pt idx="363">
                  <c:v>42.4531104832197</c:v>
                </c:pt>
                <c:pt idx="364">
                  <c:v>41.72294411937503</c:v>
                </c:pt>
                <c:pt idx="365">
                  <c:v>52.71773473230852</c:v>
                </c:pt>
                <c:pt idx="366">
                  <c:v>41.28073770401683</c:v>
                </c:pt>
                <c:pt idx="367">
                  <c:v>39.00944359678399</c:v>
                </c:pt>
                <c:pt idx="368">
                  <c:v>39.99607174322</c:v>
                </c:pt>
                <c:pt idx="369">
                  <c:v>38.4195407860873</c:v>
                </c:pt>
                <c:pt idx="370">
                  <c:v>44.05037828524779</c:v>
                </c:pt>
                <c:pt idx="371">
                  <c:v>42.98743567504599</c:v>
                </c:pt>
                <c:pt idx="372">
                  <c:v>51.81626099578199</c:v>
                </c:pt>
                <c:pt idx="373">
                  <c:v>39.69625562634112</c:v>
                </c:pt>
                <c:pt idx="374">
                  <c:v>40.476512971741</c:v>
                </c:pt>
                <c:pt idx="375">
                  <c:v>38.73712741329649</c:v>
                </c:pt>
                <c:pt idx="376">
                  <c:v>27.44494223199158</c:v>
                </c:pt>
                <c:pt idx="377">
                  <c:v>40.85698270682954</c:v>
                </c:pt>
                <c:pt idx="378">
                  <c:v>44.74200880137536</c:v>
                </c:pt>
                <c:pt idx="379">
                  <c:v>38.35487367059487</c:v>
                </c:pt>
                <c:pt idx="380">
                  <c:v>40.51698490945122</c:v>
                </c:pt>
                <c:pt idx="381">
                  <c:v>41.12926545738104</c:v>
                </c:pt>
                <c:pt idx="382">
                  <c:v>39.51359876445423</c:v>
                </c:pt>
                <c:pt idx="383">
                  <c:v>39.81318287074199</c:v>
                </c:pt>
                <c:pt idx="384">
                  <c:v>42.909244294286</c:v>
                </c:pt>
                <c:pt idx="385">
                  <c:v>40.15697353203021</c:v>
                </c:pt>
                <c:pt idx="386">
                  <c:v>49.40256574329924</c:v>
                </c:pt>
                <c:pt idx="387">
                  <c:v>38.97942319388329</c:v>
                </c:pt>
                <c:pt idx="388">
                  <c:v>37.18703086509444</c:v>
                </c:pt>
                <c:pt idx="389">
                  <c:v>37.99043841039293</c:v>
                </c:pt>
                <c:pt idx="390">
                  <c:v>41.61991155986694</c:v>
                </c:pt>
                <c:pt idx="391">
                  <c:v>40.59149326526119</c:v>
                </c:pt>
                <c:pt idx="392">
                  <c:v>42.10598806254649</c:v>
                </c:pt>
                <c:pt idx="393">
                  <c:v>43.62704393762097</c:v>
                </c:pt>
                <c:pt idx="394">
                  <c:v>39.56434455700519</c:v>
                </c:pt>
                <c:pt idx="395">
                  <c:v>41.25305638605552</c:v>
                </c:pt>
                <c:pt idx="396">
                  <c:v>39.87086465866029</c:v>
                </c:pt>
                <c:pt idx="397">
                  <c:v>41.01189791722904</c:v>
                </c:pt>
                <c:pt idx="398">
                  <c:v>39.69151419906728</c:v>
                </c:pt>
                <c:pt idx="399">
                  <c:v>44.85790823481447</c:v>
                </c:pt>
                <c:pt idx="400">
                  <c:v>44.89713284131028</c:v>
                </c:pt>
                <c:pt idx="401">
                  <c:v>40.61287856587612</c:v>
                </c:pt>
                <c:pt idx="402">
                  <c:v>38.41496426490689</c:v>
                </c:pt>
                <c:pt idx="403">
                  <c:v>40.85509225026284</c:v>
                </c:pt>
                <c:pt idx="404">
                  <c:v>37.91906938878849</c:v>
                </c:pt>
                <c:pt idx="405">
                  <c:v>42.67846835841264</c:v>
                </c:pt>
                <c:pt idx="406">
                  <c:v>43.28163085283693</c:v>
                </c:pt>
                <c:pt idx="407">
                  <c:v>43.03273939666714</c:v>
                </c:pt>
                <c:pt idx="408">
                  <c:v>41.79411948266278</c:v>
                </c:pt>
                <c:pt idx="409">
                  <c:v>39.19001789870264</c:v>
                </c:pt>
                <c:pt idx="410">
                  <c:v>39.2629213176084</c:v>
                </c:pt>
                <c:pt idx="411">
                  <c:v>42.18006587807837</c:v>
                </c:pt>
                <c:pt idx="412">
                  <c:v>44.17916714172787</c:v>
                </c:pt>
                <c:pt idx="413">
                  <c:v>42.03318551524599</c:v>
                </c:pt>
                <c:pt idx="414">
                  <c:v>49.67129502974473</c:v>
                </c:pt>
                <c:pt idx="415">
                  <c:v>38.81928660743579</c:v>
                </c:pt>
                <c:pt idx="416">
                  <c:v>39.35896511759707</c:v>
                </c:pt>
                <c:pt idx="417">
                  <c:v>33.35647975346824</c:v>
                </c:pt>
                <c:pt idx="418">
                  <c:v>37.7386096224107</c:v>
                </c:pt>
                <c:pt idx="419">
                  <c:v>39.7577325564479</c:v>
                </c:pt>
                <c:pt idx="420">
                  <c:v>43.31015057410292</c:v>
                </c:pt>
                <c:pt idx="421">
                  <c:v>47.0289869170308</c:v>
                </c:pt>
                <c:pt idx="422">
                  <c:v>44.2577223949926</c:v>
                </c:pt>
                <c:pt idx="423">
                  <c:v>40.6155523890693</c:v>
                </c:pt>
                <c:pt idx="424">
                  <c:v>39.70111477927031</c:v>
                </c:pt>
                <c:pt idx="425">
                  <c:v>40.86532752072046</c:v>
                </c:pt>
                <c:pt idx="426">
                  <c:v>41.9957191121714</c:v>
                </c:pt>
                <c:pt idx="427">
                  <c:v>44.11240355079084</c:v>
                </c:pt>
                <c:pt idx="428">
                  <c:v>47.01503735164572</c:v>
                </c:pt>
                <c:pt idx="429">
                  <c:v>33.9361061159325</c:v>
                </c:pt>
                <c:pt idx="430">
                  <c:v>40.84493296358517</c:v>
                </c:pt>
                <c:pt idx="431">
                  <c:v>37.52519198177498</c:v>
                </c:pt>
                <c:pt idx="432">
                  <c:v>37.96059188466521</c:v>
                </c:pt>
                <c:pt idx="433">
                  <c:v>41.89153599869092</c:v>
                </c:pt>
                <c:pt idx="434">
                  <c:v>40.33946324685894</c:v>
                </c:pt>
                <c:pt idx="435">
                  <c:v>43.68267098344459</c:v>
                </c:pt>
                <c:pt idx="436">
                  <c:v>39.79669846989432</c:v>
                </c:pt>
                <c:pt idx="437">
                  <c:v>39.8928354994119</c:v>
                </c:pt>
                <c:pt idx="438">
                  <c:v>39.13374692071134</c:v>
                </c:pt>
                <c:pt idx="439">
                  <c:v>37.22742017101555</c:v>
                </c:pt>
                <c:pt idx="440">
                  <c:v>43.13644946717785</c:v>
                </c:pt>
                <c:pt idx="441">
                  <c:v>41.40628916402598</c:v>
                </c:pt>
                <c:pt idx="442">
                  <c:v>46.74250509625463</c:v>
                </c:pt>
                <c:pt idx="443">
                  <c:v>41.25914164936279</c:v>
                </c:pt>
                <c:pt idx="444">
                  <c:v>38.05042706096499</c:v>
                </c:pt>
                <c:pt idx="445">
                  <c:v>38.93068950099534</c:v>
                </c:pt>
                <c:pt idx="446">
                  <c:v>39.89475359439309</c:v>
                </c:pt>
                <c:pt idx="447">
                  <c:v>41.34584314147254</c:v>
                </c:pt>
                <c:pt idx="448">
                  <c:v>38.42448795410314</c:v>
                </c:pt>
                <c:pt idx="449">
                  <c:v>43.54158566751394</c:v>
                </c:pt>
                <c:pt idx="450">
                  <c:v>35.49451278122311</c:v>
                </c:pt>
                <c:pt idx="451">
                  <c:v>35.18056992118983</c:v>
                </c:pt>
                <c:pt idx="452">
                  <c:v>36.00434901056001</c:v>
                </c:pt>
                <c:pt idx="453">
                  <c:v>41.83246741142919</c:v>
                </c:pt>
                <c:pt idx="454">
                  <c:v>43.56413724689292</c:v>
                </c:pt>
                <c:pt idx="455">
                  <c:v>40.51315758986834</c:v>
                </c:pt>
                <c:pt idx="456">
                  <c:v>44.90102359385804</c:v>
                </c:pt>
                <c:pt idx="457">
                  <c:v>41.27744933400544</c:v>
                </c:pt>
                <c:pt idx="458">
                  <c:v>36.56786521110762</c:v>
                </c:pt>
                <c:pt idx="459">
                  <c:v>37.81992226869919</c:v>
                </c:pt>
                <c:pt idx="460">
                  <c:v>38.92847377874835</c:v>
                </c:pt>
                <c:pt idx="461">
                  <c:v>38.1616288286931</c:v>
                </c:pt>
                <c:pt idx="462">
                  <c:v>41.87908077541671</c:v>
                </c:pt>
                <c:pt idx="463">
                  <c:v>50.263180812179</c:v>
                </c:pt>
                <c:pt idx="464">
                  <c:v>39.77824559456307</c:v>
                </c:pt>
                <c:pt idx="465">
                  <c:v>39.46610213562461</c:v>
                </c:pt>
                <c:pt idx="466">
                  <c:v>37.0120232015053</c:v>
                </c:pt>
                <c:pt idx="467">
                  <c:v>36.99397792792617</c:v>
                </c:pt>
                <c:pt idx="468">
                  <c:v>38.25669485239573</c:v>
                </c:pt>
                <c:pt idx="469">
                  <c:v>42.83296624012965</c:v>
                </c:pt>
                <c:pt idx="470">
                  <c:v>48.83015704638613</c:v>
                </c:pt>
                <c:pt idx="471">
                  <c:v>41.7655751900019</c:v>
                </c:pt>
                <c:pt idx="472">
                  <c:v>33.229547693437</c:v>
                </c:pt>
                <c:pt idx="473">
                  <c:v>39.5551185170835</c:v>
                </c:pt>
                <c:pt idx="474">
                  <c:v>38.66518266021534</c:v>
                </c:pt>
                <c:pt idx="475">
                  <c:v>39.6922926200112</c:v>
                </c:pt>
                <c:pt idx="476">
                  <c:v>44.08727930101599</c:v>
                </c:pt>
                <c:pt idx="477">
                  <c:v>45.4658221331489</c:v>
                </c:pt>
                <c:pt idx="478">
                  <c:v>39.35502647940796</c:v>
                </c:pt>
                <c:pt idx="479">
                  <c:v>34.61616680110652</c:v>
                </c:pt>
                <c:pt idx="480">
                  <c:v>35.59522766511149</c:v>
                </c:pt>
                <c:pt idx="481">
                  <c:v>41.51686985193199</c:v>
                </c:pt>
                <c:pt idx="482">
                  <c:v>39.39649536115874</c:v>
                </c:pt>
                <c:pt idx="483">
                  <c:v>42.63185638345131</c:v>
                </c:pt>
                <c:pt idx="484">
                  <c:v>47.08645382314302</c:v>
                </c:pt>
                <c:pt idx="485">
                  <c:v>39.43295735052341</c:v>
                </c:pt>
                <c:pt idx="486">
                  <c:v>35.20711642757893</c:v>
                </c:pt>
                <c:pt idx="487">
                  <c:v>38.5612821323732</c:v>
                </c:pt>
                <c:pt idx="488">
                  <c:v>39.0620118331553</c:v>
                </c:pt>
                <c:pt idx="489">
                  <c:v>40.52542271840362</c:v>
                </c:pt>
                <c:pt idx="490">
                  <c:v>44.64545695109673</c:v>
                </c:pt>
                <c:pt idx="491">
                  <c:v>49.29070010775264</c:v>
                </c:pt>
                <c:pt idx="492">
                  <c:v>38.97340459308199</c:v>
                </c:pt>
                <c:pt idx="493">
                  <c:v>37.70323585091254</c:v>
                </c:pt>
                <c:pt idx="494">
                  <c:v>34.11215327761103</c:v>
                </c:pt>
                <c:pt idx="495">
                  <c:v>38.32003551335464</c:v>
                </c:pt>
                <c:pt idx="496">
                  <c:v>37.75954149889778</c:v>
                </c:pt>
                <c:pt idx="497">
                  <c:v>41.46115778378523</c:v>
                </c:pt>
                <c:pt idx="498">
                  <c:v>45.7467031498843</c:v>
                </c:pt>
                <c:pt idx="499">
                  <c:v>34.54607140512997</c:v>
                </c:pt>
                <c:pt idx="500">
                  <c:v>33.99135536367967</c:v>
                </c:pt>
                <c:pt idx="501">
                  <c:v>39.42263482974194</c:v>
                </c:pt>
                <c:pt idx="502">
                  <c:v>40.0124859004637</c:v>
                </c:pt>
                <c:pt idx="503">
                  <c:v>36.04393173366113</c:v>
                </c:pt>
                <c:pt idx="504">
                  <c:v>41.59556082400386</c:v>
                </c:pt>
                <c:pt idx="505">
                  <c:v>44.76195947221922</c:v>
                </c:pt>
                <c:pt idx="506">
                  <c:v>36.36734152714584</c:v>
                </c:pt>
                <c:pt idx="507">
                  <c:v>37.42053430155407</c:v>
                </c:pt>
                <c:pt idx="508">
                  <c:v>36.51071030665241</c:v>
                </c:pt>
                <c:pt idx="509">
                  <c:v>37.33722979377185</c:v>
                </c:pt>
                <c:pt idx="510">
                  <c:v>38.22247651731823</c:v>
                </c:pt>
                <c:pt idx="511">
                  <c:v>42.92835436109237</c:v>
                </c:pt>
                <c:pt idx="512">
                  <c:v>44.47013286962051</c:v>
                </c:pt>
                <c:pt idx="513">
                  <c:v>40.084153266592</c:v>
                </c:pt>
                <c:pt idx="514">
                  <c:v>39.17456756654599</c:v>
                </c:pt>
                <c:pt idx="515">
                  <c:v>34.15989680973937</c:v>
                </c:pt>
                <c:pt idx="516">
                  <c:v>35.47380276661909</c:v>
                </c:pt>
                <c:pt idx="517">
                  <c:v>35.25580382566002</c:v>
                </c:pt>
                <c:pt idx="518">
                  <c:v>41.89698326258383</c:v>
                </c:pt>
                <c:pt idx="519">
                  <c:v>48.20418466980599</c:v>
                </c:pt>
                <c:pt idx="520">
                  <c:v>36.62339984064675</c:v>
                </c:pt>
                <c:pt idx="521">
                  <c:v>38.88802893707653</c:v>
                </c:pt>
                <c:pt idx="522">
                  <c:v>35.03939097283183</c:v>
                </c:pt>
                <c:pt idx="523">
                  <c:v>40.40547154811296</c:v>
                </c:pt>
                <c:pt idx="524">
                  <c:v>39.99310463451144</c:v>
                </c:pt>
                <c:pt idx="525">
                  <c:v>41.4422406031057</c:v>
                </c:pt>
                <c:pt idx="526">
                  <c:v>44.90606168384469</c:v>
                </c:pt>
                <c:pt idx="527">
                  <c:v>38.27275405689992</c:v>
                </c:pt>
                <c:pt idx="528">
                  <c:v>36.7408651484089</c:v>
                </c:pt>
                <c:pt idx="529">
                  <c:v>35.76327214625005</c:v>
                </c:pt>
                <c:pt idx="530">
                  <c:v>34.91612014165427</c:v>
                </c:pt>
                <c:pt idx="531">
                  <c:v>38.05125799519799</c:v>
                </c:pt>
                <c:pt idx="532">
                  <c:v>33.76611557194064</c:v>
                </c:pt>
                <c:pt idx="533">
                  <c:v>43.2685806407058</c:v>
                </c:pt>
                <c:pt idx="534">
                  <c:v>37.21134901902327</c:v>
                </c:pt>
                <c:pt idx="535">
                  <c:v>30.04822043881427</c:v>
                </c:pt>
                <c:pt idx="536">
                  <c:v>33.78722718312689</c:v>
                </c:pt>
                <c:pt idx="537">
                  <c:v>33.7982653775788</c:v>
                </c:pt>
                <c:pt idx="538">
                  <c:v>38.81950709054599</c:v>
                </c:pt>
                <c:pt idx="539">
                  <c:v>42.09964197288996</c:v>
                </c:pt>
                <c:pt idx="540">
                  <c:v>51.36540573488697</c:v>
                </c:pt>
                <c:pt idx="541">
                  <c:v>36.67899364210354</c:v>
                </c:pt>
                <c:pt idx="542">
                  <c:v>34.29050549540268</c:v>
                </c:pt>
                <c:pt idx="543">
                  <c:v>33.15362498902304</c:v>
                </c:pt>
                <c:pt idx="544">
                  <c:v>37.69467527385114</c:v>
                </c:pt>
                <c:pt idx="545">
                  <c:v>34.91455235769282</c:v>
                </c:pt>
                <c:pt idx="546">
                  <c:v>39.5304141282947</c:v>
                </c:pt>
                <c:pt idx="547">
                  <c:v>47.72199599369828</c:v>
                </c:pt>
                <c:pt idx="548">
                  <c:v>35.43779476434904</c:v>
                </c:pt>
                <c:pt idx="549">
                  <c:v>35.71926892318604</c:v>
                </c:pt>
                <c:pt idx="550">
                  <c:v>36.96846130690712</c:v>
                </c:pt>
                <c:pt idx="551">
                  <c:v>30.19806602900838</c:v>
                </c:pt>
                <c:pt idx="552">
                  <c:v>32.97778332095368</c:v>
                </c:pt>
                <c:pt idx="553">
                  <c:v>41.529129521292</c:v>
                </c:pt>
                <c:pt idx="554">
                  <c:v>42.30667872669324</c:v>
                </c:pt>
                <c:pt idx="555">
                  <c:v>37.9319402089041</c:v>
                </c:pt>
                <c:pt idx="556">
                  <c:v>38.50561483731254</c:v>
                </c:pt>
                <c:pt idx="557">
                  <c:v>36.75610827600478</c:v>
                </c:pt>
                <c:pt idx="558">
                  <c:v>28.44059961686628</c:v>
                </c:pt>
                <c:pt idx="559">
                  <c:v>42.63211031306678</c:v>
                </c:pt>
                <c:pt idx="560">
                  <c:v>44.88311783992552</c:v>
                </c:pt>
                <c:pt idx="561">
                  <c:v>42.77218249798312</c:v>
                </c:pt>
                <c:pt idx="562">
                  <c:v>35.5355775342376</c:v>
                </c:pt>
                <c:pt idx="563">
                  <c:v>33.50545786544114</c:v>
                </c:pt>
                <c:pt idx="564">
                  <c:v>36.8983065070932</c:v>
                </c:pt>
                <c:pt idx="565">
                  <c:v>38.9257170623507</c:v>
                </c:pt>
                <c:pt idx="566">
                  <c:v>33.27940386137684</c:v>
                </c:pt>
                <c:pt idx="567">
                  <c:v>47.805659830825</c:v>
                </c:pt>
                <c:pt idx="568">
                  <c:v>50.01521871008215</c:v>
                </c:pt>
                <c:pt idx="569">
                  <c:v>36.30613757119274</c:v>
                </c:pt>
                <c:pt idx="570">
                  <c:v>29.87161281826176</c:v>
                </c:pt>
                <c:pt idx="571">
                  <c:v>38.56347121771957</c:v>
                </c:pt>
                <c:pt idx="572">
                  <c:v>33.53984285956103</c:v>
                </c:pt>
                <c:pt idx="573">
                  <c:v>23.26406457108778</c:v>
                </c:pt>
                <c:pt idx="574">
                  <c:v>51.437787886352</c:v>
                </c:pt>
                <c:pt idx="575">
                  <c:v>44.30986790671074</c:v>
                </c:pt>
                <c:pt idx="576">
                  <c:v>34.13983309629074</c:v>
                </c:pt>
                <c:pt idx="577">
                  <c:v>32.40317970428249</c:v>
                </c:pt>
                <c:pt idx="578">
                  <c:v>31.18181382207313</c:v>
                </c:pt>
                <c:pt idx="579">
                  <c:v>33.58221312498653</c:v>
                </c:pt>
                <c:pt idx="580">
                  <c:v>30.57721119450771</c:v>
                </c:pt>
                <c:pt idx="581">
                  <c:v>41.06674570748052</c:v>
                </c:pt>
                <c:pt idx="582">
                  <c:v>40.35878153493609</c:v>
                </c:pt>
                <c:pt idx="583">
                  <c:v>33.88566086613284</c:v>
                </c:pt>
                <c:pt idx="584">
                  <c:v>27.41277840160204</c:v>
                </c:pt>
                <c:pt idx="585">
                  <c:v>32.63592028564896</c:v>
                </c:pt>
                <c:pt idx="586">
                  <c:v>31.00349169053985</c:v>
                </c:pt>
                <c:pt idx="587">
                  <c:v>36.12761208936745</c:v>
                </c:pt>
                <c:pt idx="588">
                  <c:v>40.74825162174274</c:v>
                </c:pt>
                <c:pt idx="589">
                  <c:v>42.22329268700995</c:v>
                </c:pt>
                <c:pt idx="590">
                  <c:v>34.30925540545675</c:v>
                </c:pt>
                <c:pt idx="591">
                  <c:v>31.29567427472479</c:v>
                </c:pt>
                <c:pt idx="592">
                  <c:v>33.62510605856008</c:v>
                </c:pt>
                <c:pt idx="593">
                  <c:v>33.80408269513944</c:v>
                </c:pt>
                <c:pt idx="594">
                  <c:v>31.4544963640973</c:v>
                </c:pt>
                <c:pt idx="595">
                  <c:v>47.91200260926919</c:v>
                </c:pt>
                <c:pt idx="596">
                  <c:v>41.89784670989634</c:v>
                </c:pt>
                <c:pt idx="597">
                  <c:v>33.4446156248584</c:v>
                </c:pt>
                <c:pt idx="598">
                  <c:v>32.20755344934815</c:v>
                </c:pt>
                <c:pt idx="599">
                  <c:v>36.05574493897417</c:v>
                </c:pt>
                <c:pt idx="600">
                  <c:v>33.39932679357912</c:v>
                </c:pt>
                <c:pt idx="601">
                  <c:v>30.93102890814705</c:v>
                </c:pt>
                <c:pt idx="602">
                  <c:v>43.44312557431434</c:v>
                </c:pt>
                <c:pt idx="603">
                  <c:v>41.51230332633644</c:v>
                </c:pt>
                <c:pt idx="604">
                  <c:v>32.42480491114105</c:v>
                </c:pt>
                <c:pt idx="605">
                  <c:v>27.24656718027891</c:v>
                </c:pt>
                <c:pt idx="606">
                  <c:v>38.36639106698884</c:v>
                </c:pt>
                <c:pt idx="607">
                  <c:v>34.62771504215346</c:v>
                </c:pt>
                <c:pt idx="608">
                  <c:v>29.34355530104763</c:v>
                </c:pt>
                <c:pt idx="609">
                  <c:v>40.07447048555537</c:v>
                </c:pt>
                <c:pt idx="610">
                  <c:v>40.7132176757701</c:v>
                </c:pt>
                <c:pt idx="611">
                  <c:v>34.28049650327569</c:v>
                </c:pt>
                <c:pt idx="612">
                  <c:v>31.04343506557504</c:v>
                </c:pt>
                <c:pt idx="613">
                  <c:v>24.89359932989084</c:v>
                </c:pt>
                <c:pt idx="614">
                  <c:v>29.70472338346342</c:v>
                </c:pt>
                <c:pt idx="615">
                  <c:v>25.52764129022466</c:v>
                </c:pt>
                <c:pt idx="616">
                  <c:v>36.92565085881892</c:v>
                </c:pt>
                <c:pt idx="617">
                  <c:v>37.821600560932</c:v>
                </c:pt>
                <c:pt idx="618">
                  <c:v>34.6626326525898</c:v>
                </c:pt>
                <c:pt idx="619">
                  <c:v>30.02391023519603</c:v>
                </c:pt>
                <c:pt idx="620">
                  <c:v>30.04862631143498</c:v>
                </c:pt>
                <c:pt idx="621">
                  <c:v>29.34732325990557</c:v>
                </c:pt>
                <c:pt idx="622">
                  <c:v>27.36792790653941</c:v>
                </c:pt>
                <c:pt idx="623">
                  <c:v>35.68282746617434</c:v>
                </c:pt>
                <c:pt idx="624">
                  <c:v>36.2297458720257</c:v>
                </c:pt>
                <c:pt idx="625">
                  <c:v>32.21045752564088</c:v>
                </c:pt>
                <c:pt idx="626">
                  <c:v>36.44423156007672</c:v>
                </c:pt>
                <c:pt idx="627">
                  <c:v>32.14393614428432</c:v>
                </c:pt>
                <c:pt idx="628">
                  <c:v>24.4493784709908</c:v>
                </c:pt>
                <c:pt idx="629">
                  <c:v>30.02330398840382</c:v>
                </c:pt>
                <c:pt idx="630">
                  <c:v>39.05194969614794</c:v>
                </c:pt>
                <c:pt idx="631">
                  <c:v>39.68188983744889</c:v>
                </c:pt>
                <c:pt idx="632">
                  <c:v>31.19510724091916</c:v>
                </c:pt>
                <c:pt idx="633">
                  <c:v>32.93552408506545</c:v>
                </c:pt>
                <c:pt idx="634">
                  <c:v>32.65486067396088</c:v>
                </c:pt>
                <c:pt idx="635">
                  <c:v>30.61493057054095</c:v>
                </c:pt>
                <c:pt idx="636">
                  <c:v>26.59553739406843</c:v>
                </c:pt>
                <c:pt idx="637">
                  <c:v>39.65928608335671</c:v>
                </c:pt>
                <c:pt idx="638">
                  <c:v>44.51225122805536</c:v>
                </c:pt>
                <c:pt idx="639">
                  <c:v>31.75887108291979</c:v>
                </c:pt>
                <c:pt idx="640">
                  <c:v>28.94803293152587</c:v>
                </c:pt>
                <c:pt idx="641">
                  <c:v>32.42369134504322</c:v>
                </c:pt>
                <c:pt idx="642">
                  <c:v>34.65640195600595</c:v>
                </c:pt>
                <c:pt idx="643">
                  <c:v>27.67969745093839</c:v>
                </c:pt>
                <c:pt idx="644">
                  <c:v>33.0818318889806</c:v>
                </c:pt>
                <c:pt idx="645">
                  <c:v>36.87133745919206</c:v>
                </c:pt>
                <c:pt idx="646">
                  <c:v>31.69988130127185</c:v>
                </c:pt>
                <c:pt idx="647">
                  <c:v>30.78370957674535</c:v>
                </c:pt>
                <c:pt idx="648">
                  <c:v>28.32037527680316</c:v>
                </c:pt>
                <c:pt idx="649">
                  <c:v>37.7662925221814</c:v>
                </c:pt>
                <c:pt idx="650">
                  <c:v>37.33962373989519</c:v>
                </c:pt>
                <c:pt idx="651">
                  <c:v>38.30214467515805</c:v>
                </c:pt>
                <c:pt idx="652">
                  <c:v>40.62120124672085</c:v>
                </c:pt>
                <c:pt idx="653">
                  <c:v>27.02268903823342</c:v>
                </c:pt>
                <c:pt idx="654">
                  <c:v>30.5091269399967</c:v>
                </c:pt>
                <c:pt idx="655">
                  <c:v>27.08084779939187</c:v>
                </c:pt>
                <c:pt idx="656">
                  <c:v>36.2946655161766</c:v>
                </c:pt>
                <c:pt idx="657">
                  <c:v>31.56562446294217</c:v>
                </c:pt>
                <c:pt idx="658">
                  <c:v>42.95322540731641</c:v>
                </c:pt>
                <c:pt idx="659">
                  <c:v>48.60752824318133</c:v>
                </c:pt>
                <c:pt idx="660">
                  <c:v>31.25193367780885</c:v>
                </c:pt>
                <c:pt idx="661">
                  <c:v>36.16361916802944</c:v>
                </c:pt>
                <c:pt idx="662">
                  <c:v>36.95141253727277</c:v>
                </c:pt>
                <c:pt idx="663">
                  <c:v>33.17684426293971</c:v>
                </c:pt>
                <c:pt idx="664">
                  <c:v>27.98816370421834</c:v>
                </c:pt>
                <c:pt idx="665">
                  <c:v>28.13029703978092</c:v>
                </c:pt>
                <c:pt idx="666">
                  <c:v>44.19207060928245</c:v>
                </c:pt>
                <c:pt idx="667">
                  <c:v>39.06429204260177</c:v>
                </c:pt>
                <c:pt idx="668">
                  <c:v>25.8394989306348</c:v>
                </c:pt>
                <c:pt idx="669">
                  <c:v>37.26123585581229</c:v>
                </c:pt>
                <c:pt idx="670">
                  <c:v>40.26105023167447</c:v>
                </c:pt>
                <c:pt idx="671">
                  <c:v>29.02751091076192</c:v>
                </c:pt>
                <c:pt idx="672">
                  <c:v>44.55167111035134</c:v>
                </c:pt>
                <c:pt idx="673">
                  <c:v>47.1326420095207</c:v>
                </c:pt>
                <c:pt idx="674">
                  <c:v>30.70703128332081</c:v>
                </c:pt>
                <c:pt idx="675">
                  <c:v>38.50367359760399</c:v>
                </c:pt>
                <c:pt idx="676">
                  <c:v>31.80939509276757</c:v>
                </c:pt>
                <c:pt idx="677">
                  <c:v>36.92275929708</c:v>
                </c:pt>
                <c:pt idx="678">
                  <c:v>38.55061317322274</c:v>
                </c:pt>
                <c:pt idx="679">
                  <c:v>37.38996921195137</c:v>
                </c:pt>
                <c:pt idx="680">
                  <c:v>50.949291276336</c:v>
                </c:pt>
                <c:pt idx="681">
                  <c:v>39.25907673377259</c:v>
                </c:pt>
                <c:pt idx="682">
                  <c:v>31.61054975953041</c:v>
                </c:pt>
                <c:pt idx="683">
                  <c:v>27.09986056246384</c:v>
                </c:pt>
                <c:pt idx="684">
                  <c:v>33.40072288018392</c:v>
                </c:pt>
                <c:pt idx="685">
                  <c:v>34.51216563093652</c:v>
                </c:pt>
                <c:pt idx="686">
                  <c:v>37.99285606357888</c:v>
                </c:pt>
                <c:pt idx="687">
                  <c:v>49.68014571586972</c:v>
                </c:pt>
                <c:pt idx="688">
                  <c:v>40.02502985446534</c:v>
                </c:pt>
                <c:pt idx="689">
                  <c:v>31.11166785755058</c:v>
                </c:pt>
                <c:pt idx="690">
                  <c:v>34.68488655713676</c:v>
                </c:pt>
                <c:pt idx="691">
                  <c:v>35.48363417468599</c:v>
                </c:pt>
                <c:pt idx="692">
                  <c:v>34.8625517215882</c:v>
                </c:pt>
                <c:pt idx="693">
                  <c:v>43.76960040371709</c:v>
                </c:pt>
                <c:pt idx="694">
                  <c:v>54.56718997872454</c:v>
                </c:pt>
                <c:pt idx="695">
                  <c:v>40.88718536912155</c:v>
                </c:pt>
                <c:pt idx="696">
                  <c:v>37.71410817191942</c:v>
                </c:pt>
                <c:pt idx="697">
                  <c:v>37.28149603104399</c:v>
                </c:pt>
                <c:pt idx="698">
                  <c:v>43.0877515721489</c:v>
                </c:pt>
                <c:pt idx="699">
                  <c:v>40.16133406418476</c:v>
                </c:pt>
                <c:pt idx="700">
                  <c:v>42.19832416479488</c:v>
                </c:pt>
                <c:pt idx="701">
                  <c:v>54.14985409569599</c:v>
                </c:pt>
                <c:pt idx="702">
                  <c:v>38.28977894059823</c:v>
                </c:pt>
                <c:pt idx="703">
                  <c:v>40.4435882792292</c:v>
                </c:pt>
                <c:pt idx="704">
                  <c:v>38.2955361919597</c:v>
                </c:pt>
                <c:pt idx="705">
                  <c:v>40.8072139182511</c:v>
                </c:pt>
                <c:pt idx="706">
                  <c:v>43.38039186747724</c:v>
                </c:pt>
                <c:pt idx="707">
                  <c:v>42.48855241263158</c:v>
                </c:pt>
                <c:pt idx="708">
                  <c:v>51.35984335384836</c:v>
                </c:pt>
                <c:pt idx="709">
                  <c:v>41.56474440634599</c:v>
                </c:pt>
                <c:pt idx="710">
                  <c:v>32.01888485739121</c:v>
                </c:pt>
                <c:pt idx="711">
                  <c:v>36.6274207970385</c:v>
                </c:pt>
                <c:pt idx="712">
                  <c:v>42.60904493058723</c:v>
                </c:pt>
                <c:pt idx="713">
                  <c:v>41.68521925411166</c:v>
                </c:pt>
                <c:pt idx="714">
                  <c:v>41.84154295356083</c:v>
                </c:pt>
                <c:pt idx="715">
                  <c:v>50.52607714529584</c:v>
                </c:pt>
                <c:pt idx="716">
                  <c:v>45.54325209297447</c:v>
                </c:pt>
                <c:pt idx="717">
                  <c:v>37.10992270897617</c:v>
                </c:pt>
                <c:pt idx="718">
                  <c:v>37.6747780520771</c:v>
                </c:pt>
                <c:pt idx="719">
                  <c:v>38.12180496312762</c:v>
                </c:pt>
                <c:pt idx="720">
                  <c:v>40.88534286376115</c:v>
                </c:pt>
                <c:pt idx="721">
                  <c:v>42.23017311174667</c:v>
                </c:pt>
                <c:pt idx="722">
                  <c:v>54.32866294151305</c:v>
                </c:pt>
                <c:pt idx="723">
                  <c:v>34.131951509973</c:v>
                </c:pt>
                <c:pt idx="724">
                  <c:v>42.85764424356487</c:v>
                </c:pt>
                <c:pt idx="725">
                  <c:v>41.55236585970415</c:v>
                </c:pt>
                <c:pt idx="726">
                  <c:v>39.2396593080929</c:v>
                </c:pt>
                <c:pt idx="727">
                  <c:v>39.9362222230943</c:v>
                </c:pt>
                <c:pt idx="728">
                  <c:v>42.68782006487609</c:v>
                </c:pt>
                <c:pt idx="729">
                  <c:v>50.34005515874875</c:v>
                </c:pt>
                <c:pt idx="730">
                  <c:v>35.58300283629973</c:v>
                </c:pt>
                <c:pt idx="731">
                  <c:v>38.1260188492161</c:v>
                </c:pt>
                <c:pt idx="732">
                  <c:v>42.025313210472</c:v>
                </c:pt>
                <c:pt idx="733">
                  <c:v>36.6355617829952</c:v>
                </c:pt>
                <c:pt idx="734">
                  <c:v>43.86626539098851</c:v>
                </c:pt>
                <c:pt idx="735">
                  <c:v>43.56514224899321</c:v>
                </c:pt>
                <c:pt idx="736">
                  <c:v>48.54104435102599</c:v>
                </c:pt>
                <c:pt idx="737">
                  <c:v>39.72877360136507</c:v>
                </c:pt>
                <c:pt idx="738">
                  <c:v>39.34777587230614</c:v>
                </c:pt>
                <c:pt idx="739">
                  <c:v>35.72681147475871</c:v>
                </c:pt>
                <c:pt idx="740">
                  <c:v>36.91003733510104</c:v>
                </c:pt>
                <c:pt idx="741">
                  <c:v>40.50052437287277</c:v>
                </c:pt>
                <c:pt idx="742">
                  <c:v>41.85836131563599</c:v>
                </c:pt>
                <c:pt idx="743">
                  <c:v>42.66362617742417</c:v>
                </c:pt>
                <c:pt idx="744">
                  <c:v>42.85929648470638</c:v>
                </c:pt>
                <c:pt idx="745">
                  <c:v>41.48103772767814</c:v>
                </c:pt>
                <c:pt idx="746">
                  <c:v>41.04425335369299</c:v>
                </c:pt>
                <c:pt idx="747">
                  <c:v>39.41401341164637</c:v>
                </c:pt>
                <c:pt idx="748">
                  <c:v>40.67847859108483</c:v>
                </c:pt>
                <c:pt idx="749">
                  <c:v>41.81104332475918</c:v>
                </c:pt>
                <c:pt idx="750">
                  <c:v>46.78269019937591</c:v>
                </c:pt>
                <c:pt idx="751">
                  <c:v>42.55201126174929</c:v>
                </c:pt>
                <c:pt idx="752">
                  <c:v>36.35971358612824</c:v>
                </c:pt>
                <c:pt idx="753">
                  <c:v>39.20776321200535</c:v>
                </c:pt>
                <c:pt idx="754">
                  <c:v>36.34689814443784</c:v>
                </c:pt>
                <c:pt idx="755">
                  <c:v>38.23261554038696</c:v>
                </c:pt>
                <c:pt idx="756">
                  <c:v>43.1037553100597</c:v>
                </c:pt>
                <c:pt idx="757">
                  <c:v>44.24201209674224</c:v>
                </c:pt>
                <c:pt idx="758">
                  <c:v>37.86921913658733</c:v>
                </c:pt>
                <c:pt idx="759">
                  <c:v>35.946700447336</c:v>
                </c:pt>
                <c:pt idx="760">
                  <c:v>40.10283967080686</c:v>
                </c:pt>
                <c:pt idx="761">
                  <c:v>40.42880025162209</c:v>
                </c:pt>
                <c:pt idx="762">
                  <c:v>45.01954477340794</c:v>
                </c:pt>
                <c:pt idx="763">
                  <c:v>40.33291643036441</c:v>
                </c:pt>
                <c:pt idx="764">
                  <c:v>48.1755329015785</c:v>
                </c:pt>
                <c:pt idx="765">
                  <c:v>35.215619539646</c:v>
                </c:pt>
                <c:pt idx="766">
                  <c:v>37.70257352289382</c:v>
                </c:pt>
                <c:pt idx="767">
                  <c:v>39.52902174427551</c:v>
                </c:pt>
                <c:pt idx="768">
                  <c:v>42.05334948517819</c:v>
                </c:pt>
                <c:pt idx="769">
                  <c:v>38.360716140657</c:v>
                </c:pt>
                <c:pt idx="770">
                  <c:v>42.2275972677391</c:v>
                </c:pt>
                <c:pt idx="771">
                  <c:v>42.42134092838885</c:v>
                </c:pt>
                <c:pt idx="772">
                  <c:v>39.98348270098473</c:v>
                </c:pt>
                <c:pt idx="773">
                  <c:v>39.72900958684612</c:v>
                </c:pt>
                <c:pt idx="774">
                  <c:v>38.15109413422692</c:v>
                </c:pt>
                <c:pt idx="775">
                  <c:v>41.7302151408988</c:v>
                </c:pt>
                <c:pt idx="776">
                  <c:v>42.38908705930029</c:v>
                </c:pt>
                <c:pt idx="777">
                  <c:v>39.82288248089192</c:v>
                </c:pt>
                <c:pt idx="778">
                  <c:v>47.5219289054031</c:v>
                </c:pt>
                <c:pt idx="779">
                  <c:v>41.19402202104209</c:v>
                </c:pt>
                <c:pt idx="780">
                  <c:v>41.21897353433108</c:v>
                </c:pt>
                <c:pt idx="781">
                  <c:v>35.12770240952692</c:v>
                </c:pt>
                <c:pt idx="782">
                  <c:v>39.16348059298908</c:v>
                </c:pt>
                <c:pt idx="783">
                  <c:v>39.8029984565569</c:v>
                </c:pt>
                <c:pt idx="784">
                  <c:v>42.20982500536469</c:v>
                </c:pt>
                <c:pt idx="785">
                  <c:v>45.11381781091023</c:v>
                </c:pt>
                <c:pt idx="786">
                  <c:v>40.69517378691366</c:v>
                </c:pt>
                <c:pt idx="787">
                  <c:v>40.1096281337845</c:v>
                </c:pt>
                <c:pt idx="788">
                  <c:v>38.70608341928674</c:v>
                </c:pt>
                <c:pt idx="789">
                  <c:v>39.36429071650733</c:v>
                </c:pt>
                <c:pt idx="790">
                  <c:v>38.80169003878044</c:v>
                </c:pt>
                <c:pt idx="791">
                  <c:v>42.17047443558609</c:v>
                </c:pt>
                <c:pt idx="792">
                  <c:v>48.41886954519258</c:v>
                </c:pt>
                <c:pt idx="793">
                  <c:v>36.50389086931985</c:v>
                </c:pt>
                <c:pt idx="794">
                  <c:v>31.60484745760818</c:v>
                </c:pt>
                <c:pt idx="795">
                  <c:v>37.72868367152452</c:v>
                </c:pt>
                <c:pt idx="796">
                  <c:v>39.51286565342549</c:v>
                </c:pt>
                <c:pt idx="797">
                  <c:v>45.8899424612958</c:v>
                </c:pt>
                <c:pt idx="798">
                  <c:v>38.759187278001</c:v>
                </c:pt>
                <c:pt idx="799">
                  <c:v>46.03431729012443</c:v>
                </c:pt>
                <c:pt idx="800">
                  <c:v>40.55956488020284</c:v>
                </c:pt>
                <c:pt idx="801">
                  <c:v>38.19918547034219</c:v>
                </c:pt>
                <c:pt idx="802">
                  <c:v>37.67940691489196</c:v>
                </c:pt>
                <c:pt idx="803">
                  <c:v>38.5691085862295</c:v>
                </c:pt>
                <c:pt idx="804">
                  <c:v>38.72823458451378</c:v>
                </c:pt>
                <c:pt idx="805">
                  <c:v>42.6376370964776</c:v>
                </c:pt>
                <c:pt idx="806">
                  <c:v>45.93057096046076</c:v>
                </c:pt>
                <c:pt idx="807">
                  <c:v>41.61604323388546</c:v>
                </c:pt>
                <c:pt idx="808">
                  <c:v>35.62020794302385</c:v>
                </c:pt>
                <c:pt idx="809">
                  <c:v>40.46944023269364</c:v>
                </c:pt>
                <c:pt idx="810">
                  <c:v>37.61439585889165</c:v>
                </c:pt>
                <c:pt idx="811">
                  <c:v>38.28044619253083</c:v>
                </c:pt>
                <c:pt idx="812">
                  <c:v>38.2263755269088</c:v>
                </c:pt>
                <c:pt idx="813">
                  <c:v>43.20675868182888</c:v>
                </c:pt>
                <c:pt idx="814">
                  <c:v>35.25550901183567</c:v>
                </c:pt>
                <c:pt idx="815">
                  <c:v>36.9237354087635</c:v>
                </c:pt>
                <c:pt idx="816">
                  <c:v>35.45407607357429</c:v>
                </c:pt>
                <c:pt idx="817">
                  <c:v>41.57087471952278</c:v>
                </c:pt>
                <c:pt idx="818">
                  <c:v>43.26315616000591</c:v>
                </c:pt>
                <c:pt idx="819">
                  <c:v>40.97665501717042</c:v>
                </c:pt>
                <c:pt idx="820">
                  <c:v>46.13344518507466</c:v>
                </c:pt>
                <c:pt idx="821">
                  <c:v>39.56940459070064</c:v>
                </c:pt>
                <c:pt idx="822">
                  <c:v>37.58706709656624</c:v>
                </c:pt>
                <c:pt idx="823">
                  <c:v>37.4415242132599</c:v>
                </c:pt>
                <c:pt idx="824">
                  <c:v>38.86590238024774</c:v>
                </c:pt>
                <c:pt idx="825">
                  <c:v>38.78743259402072</c:v>
                </c:pt>
                <c:pt idx="826">
                  <c:v>41.63616619107557</c:v>
                </c:pt>
                <c:pt idx="827">
                  <c:v>44.3301239807706</c:v>
                </c:pt>
                <c:pt idx="828">
                  <c:v>39.02605843902073</c:v>
                </c:pt>
                <c:pt idx="829">
                  <c:v>38.01835423124624</c:v>
                </c:pt>
                <c:pt idx="830">
                  <c:v>40.02275166317012</c:v>
                </c:pt>
                <c:pt idx="831">
                  <c:v>37.33601891959234</c:v>
                </c:pt>
                <c:pt idx="832">
                  <c:v>37.44780691574392</c:v>
                </c:pt>
                <c:pt idx="833">
                  <c:v>42.44671102055426</c:v>
                </c:pt>
                <c:pt idx="834">
                  <c:v>51.26229282619657</c:v>
                </c:pt>
                <c:pt idx="835">
                  <c:v>44.36907946031899</c:v>
                </c:pt>
                <c:pt idx="836">
                  <c:v>34.65485869804809</c:v>
                </c:pt>
                <c:pt idx="837">
                  <c:v>40.13550366648082</c:v>
                </c:pt>
                <c:pt idx="838">
                  <c:v>42.41500859295981</c:v>
                </c:pt>
                <c:pt idx="839">
                  <c:v>38.983071536606</c:v>
                </c:pt>
                <c:pt idx="840">
                  <c:v>41.43172718834599</c:v>
                </c:pt>
                <c:pt idx="841">
                  <c:v>44.36150914806367</c:v>
                </c:pt>
                <c:pt idx="842">
                  <c:v>40.58450899858617</c:v>
                </c:pt>
                <c:pt idx="843">
                  <c:v>38.17397371584308</c:v>
                </c:pt>
                <c:pt idx="844">
                  <c:v>36.1700257242807</c:v>
                </c:pt>
                <c:pt idx="845">
                  <c:v>40.71600905383922</c:v>
                </c:pt>
                <c:pt idx="846">
                  <c:v>40.8666406270508</c:v>
                </c:pt>
                <c:pt idx="847">
                  <c:v>39.89308671450645</c:v>
                </c:pt>
                <c:pt idx="848">
                  <c:v>48.80712342498427</c:v>
                </c:pt>
                <c:pt idx="849">
                  <c:v>40.27647186254472</c:v>
                </c:pt>
                <c:pt idx="850">
                  <c:v>39.14459644731549</c:v>
                </c:pt>
                <c:pt idx="851">
                  <c:v>37.33363851477853</c:v>
                </c:pt>
                <c:pt idx="852">
                  <c:v>37.28255491547196</c:v>
                </c:pt>
                <c:pt idx="853">
                  <c:v>36.95876853295885</c:v>
                </c:pt>
                <c:pt idx="854">
                  <c:v>44.2323409323458</c:v>
                </c:pt>
                <c:pt idx="855">
                  <c:v>45.16613046374114</c:v>
                </c:pt>
                <c:pt idx="856">
                  <c:v>37.2283209962257</c:v>
                </c:pt>
                <c:pt idx="857">
                  <c:v>38.72166763396905</c:v>
                </c:pt>
                <c:pt idx="858">
                  <c:v>35.12370817309901</c:v>
                </c:pt>
                <c:pt idx="859">
                  <c:v>40.0352367879707</c:v>
                </c:pt>
                <c:pt idx="860">
                  <c:v>36.96681032234382</c:v>
                </c:pt>
                <c:pt idx="861">
                  <c:v>40.6237130209316</c:v>
                </c:pt>
                <c:pt idx="862">
                  <c:v>41.63092843623884</c:v>
                </c:pt>
                <c:pt idx="863">
                  <c:v>37.95213238361435</c:v>
                </c:pt>
                <c:pt idx="864">
                  <c:v>34.899826536054</c:v>
                </c:pt>
                <c:pt idx="865">
                  <c:v>36.35610043876044</c:v>
                </c:pt>
                <c:pt idx="866">
                  <c:v>36.99819122784605</c:v>
                </c:pt>
                <c:pt idx="867">
                  <c:v>40.98749255387199</c:v>
                </c:pt>
                <c:pt idx="868">
                  <c:v>39.80725904011897</c:v>
                </c:pt>
                <c:pt idx="869">
                  <c:v>46.85415519009204</c:v>
                </c:pt>
                <c:pt idx="870">
                  <c:v>26.20815324968611</c:v>
                </c:pt>
                <c:pt idx="871">
                  <c:v>32.0370836845909</c:v>
                </c:pt>
                <c:pt idx="872">
                  <c:v>36.31249272710915</c:v>
                </c:pt>
                <c:pt idx="873">
                  <c:v>39.01148975487269</c:v>
                </c:pt>
                <c:pt idx="874">
                  <c:v>39.62994566593444</c:v>
                </c:pt>
                <c:pt idx="875">
                  <c:v>40.75869963415806</c:v>
                </c:pt>
                <c:pt idx="876">
                  <c:v>44.25608719093059</c:v>
                </c:pt>
                <c:pt idx="877">
                  <c:v>40.1612319133717</c:v>
                </c:pt>
                <c:pt idx="878">
                  <c:v>35.05493745200094</c:v>
                </c:pt>
                <c:pt idx="879">
                  <c:v>34.32303928820615</c:v>
                </c:pt>
                <c:pt idx="880">
                  <c:v>34.82683157936369</c:v>
                </c:pt>
                <c:pt idx="881">
                  <c:v>32.76161182777914</c:v>
                </c:pt>
                <c:pt idx="882">
                  <c:v>40.99106414151314</c:v>
                </c:pt>
                <c:pt idx="883">
                  <c:v>49.5927535460691</c:v>
                </c:pt>
                <c:pt idx="884">
                  <c:v>40.71438305677494</c:v>
                </c:pt>
                <c:pt idx="885">
                  <c:v>35.81606059461408</c:v>
                </c:pt>
                <c:pt idx="886">
                  <c:v>35.28190847500849</c:v>
                </c:pt>
                <c:pt idx="887">
                  <c:v>39.48269104518445</c:v>
                </c:pt>
                <c:pt idx="888">
                  <c:v>38.20282305042517</c:v>
                </c:pt>
                <c:pt idx="889">
                  <c:v>38.88914783997514</c:v>
                </c:pt>
                <c:pt idx="890">
                  <c:v>45.87315719288541</c:v>
                </c:pt>
                <c:pt idx="891">
                  <c:v>37.69793436892636</c:v>
                </c:pt>
                <c:pt idx="892">
                  <c:v>39.66401685517892</c:v>
                </c:pt>
                <c:pt idx="893">
                  <c:v>30.85731822567546</c:v>
                </c:pt>
                <c:pt idx="894">
                  <c:v>35.73415651370063</c:v>
                </c:pt>
                <c:pt idx="895">
                  <c:v>36.65328648301963</c:v>
                </c:pt>
                <c:pt idx="896">
                  <c:v>36.96048938644795</c:v>
                </c:pt>
                <c:pt idx="897">
                  <c:v>44.25647595458847</c:v>
                </c:pt>
                <c:pt idx="898">
                  <c:v>41.78156997892345</c:v>
                </c:pt>
                <c:pt idx="899">
                  <c:v>39.28629104492292</c:v>
                </c:pt>
                <c:pt idx="900">
                  <c:v>34.06091647296216</c:v>
                </c:pt>
                <c:pt idx="901">
                  <c:v>34.39247764635412</c:v>
                </c:pt>
                <c:pt idx="902">
                  <c:v>37.7355380619992</c:v>
                </c:pt>
                <c:pt idx="903">
                  <c:v>43.71181638037197</c:v>
                </c:pt>
                <c:pt idx="904">
                  <c:v>45.63171550268031</c:v>
                </c:pt>
                <c:pt idx="905">
                  <c:v>39.1581055041888</c:v>
                </c:pt>
                <c:pt idx="906">
                  <c:v>36.07057514206167</c:v>
                </c:pt>
                <c:pt idx="907">
                  <c:v>36.27512191435685</c:v>
                </c:pt>
                <c:pt idx="908">
                  <c:v>36.12004788256213</c:v>
                </c:pt>
                <c:pt idx="909">
                  <c:v>33.9774667831698</c:v>
                </c:pt>
                <c:pt idx="910">
                  <c:v>41.00569871254944</c:v>
                </c:pt>
                <c:pt idx="911">
                  <c:v>47.606339768351</c:v>
                </c:pt>
                <c:pt idx="912">
                  <c:v>27.95523645674978</c:v>
                </c:pt>
                <c:pt idx="913">
                  <c:v>31.35590221144198</c:v>
                </c:pt>
                <c:pt idx="914">
                  <c:v>35.14988721144599</c:v>
                </c:pt>
                <c:pt idx="915">
                  <c:v>36.4153130459715</c:v>
                </c:pt>
                <c:pt idx="916">
                  <c:v>31.41820568665468</c:v>
                </c:pt>
                <c:pt idx="917">
                  <c:v>41.04448947225043</c:v>
                </c:pt>
                <c:pt idx="918">
                  <c:v>43.52851505472116</c:v>
                </c:pt>
                <c:pt idx="919">
                  <c:v>37.73447753947382</c:v>
                </c:pt>
                <c:pt idx="920">
                  <c:v>35.72770804640096</c:v>
                </c:pt>
                <c:pt idx="921">
                  <c:v>40.26518192380693</c:v>
                </c:pt>
                <c:pt idx="922">
                  <c:v>39.63656110430282</c:v>
                </c:pt>
                <c:pt idx="923">
                  <c:v>37.9595411942629</c:v>
                </c:pt>
                <c:pt idx="924">
                  <c:v>46.01980855433519</c:v>
                </c:pt>
                <c:pt idx="925">
                  <c:v>48.72392842419154</c:v>
                </c:pt>
                <c:pt idx="926">
                  <c:v>31.1962008565637</c:v>
                </c:pt>
                <c:pt idx="927">
                  <c:v>28.89710866128646</c:v>
                </c:pt>
                <c:pt idx="928">
                  <c:v>36.25182277611582</c:v>
                </c:pt>
                <c:pt idx="929">
                  <c:v>36.71464855321192</c:v>
                </c:pt>
                <c:pt idx="930">
                  <c:v>34.41320298363102</c:v>
                </c:pt>
                <c:pt idx="931">
                  <c:v>45.32595132980701</c:v>
                </c:pt>
                <c:pt idx="932">
                  <c:v>44.26822447429439</c:v>
                </c:pt>
                <c:pt idx="933">
                  <c:v>34.9984762500775</c:v>
                </c:pt>
                <c:pt idx="934">
                  <c:v>29.58148300910474</c:v>
                </c:pt>
                <c:pt idx="935">
                  <c:v>37.99640569336859</c:v>
                </c:pt>
                <c:pt idx="936">
                  <c:v>35.69149566942522</c:v>
                </c:pt>
                <c:pt idx="937">
                  <c:v>22.58565510830447</c:v>
                </c:pt>
                <c:pt idx="938">
                  <c:v>49.54269837379749</c:v>
                </c:pt>
                <c:pt idx="939">
                  <c:v>43.58527471696872</c:v>
                </c:pt>
                <c:pt idx="940">
                  <c:v>36.33260680977103</c:v>
                </c:pt>
                <c:pt idx="941">
                  <c:v>31.46559807070478</c:v>
                </c:pt>
                <c:pt idx="942">
                  <c:v>31.6817551518908</c:v>
                </c:pt>
                <c:pt idx="943">
                  <c:v>33.60568968756947</c:v>
                </c:pt>
                <c:pt idx="944">
                  <c:v>32.2150748405451</c:v>
                </c:pt>
                <c:pt idx="945">
                  <c:v>38.90293729294384</c:v>
                </c:pt>
                <c:pt idx="946">
                  <c:v>41.50705931100067</c:v>
                </c:pt>
                <c:pt idx="947">
                  <c:v>34.10966447719183</c:v>
                </c:pt>
                <c:pt idx="948">
                  <c:v>27.70898277442701</c:v>
                </c:pt>
                <c:pt idx="949">
                  <c:v>32.5902550274759</c:v>
                </c:pt>
                <c:pt idx="950">
                  <c:v>32.64135826207373</c:v>
                </c:pt>
                <c:pt idx="951">
                  <c:v>34.7479889729581</c:v>
                </c:pt>
                <c:pt idx="952">
                  <c:v>40.26425949666924</c:v>
                </c:pt>
                <c:pt idx="953">
                  <c:v>42.40292965356884</c:v>
                </c:pt>
                <c:pt idx="954">
                  <c:v>34.71234062683878</c:v>
                </c:pt>
                <c:pt idx="955">
                  <c:v>32.44061534283501</c:v>
                </c:pt>
                <c:pt idx="956">
                  <c:v>32.4707272138368</c:v>
                </c:pt>
                <c:pt idx="957">
                  <c:v>34.62193647635712</c:v>
                </c:pt>
                <c:pt idx="958">
                  <c:v>31.26978595420813</c:v>
                </c:pt>
                <c:pt idx="959">
                  <c:v>47.23148014724539</c:v>
                </c:pt>
                <c:pt idx="960">
                  <c:v>43.40477855921883</c:v>
                </c:pt>
                <c:pt idx="961">
                  <c:v>33.40220545084885</c:v>
                </c:pt>
                <c:pt idx="962">
                  <c:v>32.6335759682675</c:v>
                </c:pt>
                <c:pt idx="963">
                  <c:v>35.4963365433091</c:v>
                </c:pt>
                <c:pt idx="964">
                  <c:v>34.28557618399377</c:v>
                </c:pt>
                <c:pt idx="965">
                  <c:v>29.9311171973401</c:v>
                </c:pt>
                <c:pt idx="966">
                  <c:v>44.24620549419744</c:v>
                </c:pt>
                <c:pt idx="967">
                  <c:v>42.7181093520267</c:v>
                </c:pt>
                <c:pt idx="968">
                  <c:v>32.15022810876</c:v>
                </c:pt>
                <c:pt idx="969">
                  <c:v>27.51732234947247</c:v>
                </c:pt>
                <c:pt idx="970">
                  <c:v>38.46146586035775</c:v>
                </c:pt>
                <c:pt idx="971">
                  <c:v>37.07240599354284</c:v>
                </c:pt>
                <c:pt idx="972">
                  <c:v>27.01518372228333</c:v>
                </c:pt>
                <c:pt idx="973">
                  <c:v>39.41258397975783</c:v>
                </c:pt>
                <c:pt idx="974">
                  <c:v>42.65772765101461</c:v>
                </c:pt>
                <c:pt idx="975">
                  <c:v>33.42336346727289</c:v>
                </c:pt>
                <c:pt idx="976">
                  <c:v>33.25059203069745</c:v>
                </c:pt>
                <c:pt idx="977">
                  <c:v>25.9180626264077</c:v>
                </c:pt>
                <c:pt idx="978">
                  <c:v>31.36526307054998</c:v>
                </c:pt>
                <c:pt idx="979">
                  <c:v>27.3196653622234</c:v>
                </c:pt>
                <c:pt idx="980">
                  <c:v>35.13529546426219</c:v>
                </c:pt>
                <c:pt idx="981">
                  <c:v>39.73258000801068</c:v>
                </c:pt>
                <c:pt idx="982">
                  <c:v>34.05230301388492</c:v>
                </c:pt>
                <c:pt idx="983">
                  <c:v>32.91647073143891</c:v>
                </c:pt>
                <c:pt idx="984">
                  <c:v>30.05943859113198</c:v>
                </c:pt>
                <c:pt idx="985">
                  <c:v>30.10474340884057</c:v>
                </c:pt>
                <c:pt idx="986">
                  <c:v>29.30393843535006</c:v>
                </c:pt>
                <c:pt idx="987">
                  <c:v>36.50964000777417</c:v>
                </c:pt>
                <c:pt idx="988">
                  <c:v>37.63363280397614</c:v>
                </c:pt>
                <c:pt idx="989">
                  <c:v>30.84726623370475</c:v>
                </c:pt>
                <c:pt idx="990">
                  <c:v>38.13434005803607</c:v>
                </c:pt>
                <c:pt idx="991">
                  <c:v>31.90871940269155</c:v>
                </c:pt>
                <c:pt idx="992">
                  <c:v>25.78443404965822</c:v>
                </c:pt>
                <c:pt idx="993">
                  <c:v>30.19843111114392</c:v>
                </c:pt>
                <c:pt idx="994">
                  <c:v>37.45672825159495</c:v>
                </c:pt>
                <c:pt idx="995">
                  <c:v>42.90106457388349</c:v>
                </c:pt>
                <c:pt idx="996">
                  <c:v>31.2343333949931</c:v>
                </c:pt>
                <c:pt idx="997">
                  <c:v>33.50229787204774</c:v>
                </c:pt>
                <c:pt idx="998">
                  <c:v>34.53103005790969</c:v>
                </c:pt>
                <c:pt idx="999">
                  <c:v>33.87662875982085</c:v>
                </c:pt>
                <c:pt idx="1000">
                  <c:v>28.86597867109005</c:v>
                </c:pt>
                <c:pt idx="1001">
                  <c:v>40.31748182062787</c:v>
                </c:pt>
                <c:pt idx="1002">
                  <c:v>40.91983371032309</c:v>
                </c:pt>
                <c:pt idx="1003">
                  <c:v>30.44244332902288</c:v>
                </c:pt>
                <c:pt idx="1004">
                  <c:v>31.0737276671657</c:v>
                </c:pt>
                <c:pt idx="1005">
                  <c:v>38.9791724335197</c:v>
                </c:pt>
                <c:pt idx="1006">
                  <c:v>35.74730876271552</c:v>
                </c:pt>
                <c:pt idx="1007">
                  <c:v>37.09245702605137</c:v>
                </c:pt>
                <c:pt idx="1008">
                  <c:v>41.2711521736711</c:v>
                </c:pt>
                <c:pt idx="1009">
                  <c:v>40.78028437091894</c:v>
                </c:pt>
                <c:pt idx="1010">
                  <c:v>38.87222537964544</c:v>
                </c:pt>
                <c:pt idx="1011">
                  <c:v>32.78021366030048</c:v>
                </c:pt>
                <c:pt idx="1012">
                  <c:v>29.18148330926756</c:v>
                </c:pt>
                <c:pt idx="1013">
                  <c:v>35.946809285126</c:v>
                </c:pt>
                <c:pt idx="1014">
                  <c:v>39.07361711584971</c:v>
                </c:pt>
                <c:pt idx="1015">
                  <c:v>38.983293997946</c:v>
                </c:pt>
                <c:pt idx="1016">
                  <c:v>41.38680767994963</c:v>
                </c:pt>
                <c:pt idx="1017">
                  <c:v>31.63228693163052</c:v>
                </c:pt>
                <c:pt idx="1018">
                  <c:v>37.96981404642583</c:v>
                </c:pt>
                <c:pt idx="1019">
                  <c:v>25.94642837449341</c:v>
                </c:pt>
                <c:pt idx="1020">
                  <c:v>32.51957253127873</c:v>
                </c:pt>
                <c:pt idx="1021">
                  <c:v>34.316939511086</c:v>
                </c:pt>
                <c:pt idx="1022">
                  <c:v>41.7427481052694</c:v>
                </c:pt>
                <c:pt idx="1023">
                  <c:v>51.87428029170082</c:v>
                </c:pt>
                <c:pt idx="1024">
                  <c:v>33.97422378702014</c:v>
                </c:pt>
                <c:pt idx="1025">
                  <c:v>39.80526978930124</c:v>
                </c:pt>
                <c:pt idx="1026">
                  <c:v>38.00738795605557</c:v>
                </c:pt>
                <c:pt idx="1027">
                  <c:v>35.01465324029493</c:v>
                </c:pt>
                <c:pt idx="1028">
                  <c:v>33.54590011462318</c:v>
                </c:pt>
                <c:pt idx="1029">
                  <c:v>37.43139629383905</c:v>
                </c:pt>
                <c:pt idx="1030">
                  <c:v>49.66519751930894</c:v>
                </c:pt>
                <c:pt idx="1031">
                  <c:v>38.45220179698632</c:v>
                </c:pt>
                <c:pt idx="1032">
                  <c:v>39.00651195906664</c:v>
                </c:pt>
                <c:pt idx="1033">
                  <c:v>36.98232508331095</c:v>
                </c:pt>
                <c:pt idx="1034">
                  <c:v>38.1549808645395</c:v>
                </c:pt>
                <c:pt idx="1035">
                  <c:v>39.82397905937214</c:v>
                </c:pt>
                <c:pt idx="1036">
                  <c:v>36.06770133779183</c:v>
                </c:pt>
                <c:pt idx="1037">
                  <c:v>46.48327360384599</c:v>
                </c:pt>
                <c:pt idx="1038">
                  <c:v>35.46302210719242</c:v>
                </c:pt>
                <c:pt idx="1039">
                  <c:v>36.56938831785917</c:v>
                </c:pt>
                <c:pt idx="1040">
                  <c:v>40.81667961728589</c:v>
                </c:pt>
                <c:pt idx="1041">
                  <c:v>38.33989229938327</c:v>
                </c:pt>
                <c:pt idx="1042">
                  <c:v>40.95387176519456</c:v>
                </c:pt>
                <c:pt idx="1043">
                  <c:v>36.05563485163368</c:v>
                </c:pt>
                <c:pt idx="1044">
                  <c:v>54.30453960039709</c:v>
                </c:pt>
                <c:pt idx="1045">
                  <c:v>36.49349817781744</c:v>
                </c:pt>
                <c:pt idx="1046">
                  <c:v>33.55044135551478</c:v>
                </c:pt>
                <c:pt idx="1047">
                  <c:v>39.11695565460042</c:v>
                </c:pt>
                <c:pt idx="1048">
                  <c:v>37.52978111968532</c:v>
                </c:pt>
                <c:pt idx="1049">
                  <c:v>31.2131719466388</c:v>
                </c:pt>
                <c:pt idx="1050">
                  <c:v>38.83455259730857</c:v>
                </c:pt>
                <c:pt idx="1051">
                  <c:v>50.02568484250215</c:v>
                </c:pt>
                <c:pt idx="1052">
                  <c:v>38.79262423441684</c:v>
                </c:pt>
                <c:pt idx="1053">
                  <c:v>36.2344409164634</c:v>
                </c:pt>
                <c:pt idx="1054">
                  <c:v>38.85878511855985</c:v>
                </c:pt>
                <c:pt idx="1055">
                  <c:v>38.79264964392042</c:v>
                </c:pt>
                <c:pt idx="1056">
                  <c:v>34.88661356535599</c:v>
                </c:pt>
                <c:pt idx="1057">
                  <c:v>45.3906036902812</c:v>
                </c:pt>
                <c:pt idx="1058">
                  <c:v>51.04751773689607</c:v>
                </c:pt>
                <c:pt idx="1059">
                  <c:v>39.06542738295276</c:v>
                </c:pt>
                <c:pt idx="1060">
                  <c:v>35.79314574344</c:v>
                </c:pt>
                <c:pt idx="1061">
                  <c:v>43.4790399763148</c:v>
                </c:pt>
                <c:pt idx="1062">
                  <c:v>40.35310215119527</c:v>
                </c:pt>
                <c:pt idx="1063">
                  <c:v>41.40103212653241</c:v>
                </c:pt>
                <c:pt idx="1064">
                  <c:v>39.93570549820774</c:v>
                </c:pt>
                <c:pt idx="1065">
                  <c:v>51.20609124550917</c:v>
                </c:pt>
                <c:pt idx="1066">
                  <c:v>35.32372196785037</c:v>
                </c:pt>
                <c:pt idx="1067">
                  <c:v>37.96848046337102</c:v>
                </c:pt>
                <c:pt idx="1068">
                  <c:v>43.47197439224824</c:v>
                </c:pt>
                <c:pt idx="1069">
                  <c:v>40.02797384912926</c:v>
                </c:pt>
                <c:pt idx="1070">
                  <c:v>44.64263672728207</c:v>
                </c:pt>
                <c:pt idx="1071">
                  <c:v>49.9542980823208</c:v>
                </c:pt>
                <c:pt idx="1072">
                  <c:v>49.52316085381008</c:v>
                </c:pt>
                <c:pt idx="1073">
                  <c:v>31.9730540917986</c:v>
                </c:pt>
                <c:pt idx="1074">
                  <c:v>38.68356131161274</c:v>
                </c:pt>
                <c:pt idx="1075">
                  <c:v>38.07307878525516</c:v>
                </c:pt>
                <c:pt idx="1076">
                  <c:v>41.96211912829952</c:v>
                </c:pt>
                <c:pt idx="1077">
                  <c:v>39.51533789197132</c:v>
                </c:pt>
                <c:pt idx="1078">
                  <c:v>45.27774847049722</c:v>
                </c:pt>
                <c:pt idx="1079">
                  <c:v>48.48661831850207</c:v>
                </c:pt>
                <c:pt idx="1080">
                  <c:v>37.41950842946019</c:v>
                </c:pt>
                <c:pt idx="1081">
                  <c:v>40.09669696852414</c:v>
                </c:pt>
                <c:pt idx="1082">
                  <c:v>35.17659166123599</c:v>
                </c:pt>
                <c:pt idx="1083">
                  <c:v>36.05783575963599</c:v>
                </c:pt>
                <c:pt idx="1084">
                  <c:v>40.75347365167199</c:v>
                </c:pt>
                <c:pt idx="1085">
                  <c:v>42.65034040907229</c:v>
                </c:pt>
                <c:pt idx="1086">
                  <c:v>56.2139943523848</c:v>
                </c:pt>
                <c:pt idx="1087">
                  <c:v>40.81041331559418</c:v>
                </c:pt>
                <c:pt idx="1088">
                  <c:v>41.95029783891795</c:v>
                </c:pt>
                <c:pt idx="1089">
                  <c:v>37.39108695896314</c:v>
                </c:pt>
                <c:pt idx="1090">
                  <c:v>38.1652303961294</c:v>
                </c:pt>
                <c:pt idx="1091">
                  <c:v>39.71142027562284</c:v>
                </c:pt>
                <c:pt idx="1092">
                  <c:v>40.1766181885258</c:v>
                </c:pt>
                <c:pt idx="1093">
                  <c:v>50.25623242516609</c:v>
                </c:pt>
                <c:pt idx="1094">
                  <c:v>36.87362681607895</c:v>
                </c:pt>
                <c:pt idx="1095">
                  <c:v>40.32047303024292</c:v>
                </c:pt>
                <c:pt idx="1096">
                  <c:v>41.45568755615254</c:v>
                </c:pt>
                <c:pt idx="1097">
                  <c:v>37.45678456305372</c:v>
                </c:pt>
                <c:pt idx="1098">
                  <c:v>40.77643856338808</c:v>
                </c:pt>
                <c:pt idx="1099">
                  <c:v>44.08268410414004</c:v>
                </c:pt>
                <c:pt idx="1100">
                  <c:v>46.84565850236154</c:v>
                </c:pt>
                <c:pt idx="1101">
                  <c:v>35.20223992566311</c:v>
                </c:pt>
                <c:pt idx="1102">
                  <c:v>39.57868511091577</c:v>
                </c:pt>
                <c:pt idx="1103">
                  <c:v>35.97230736596317</c:v>
                </c:pt>
                <c:pt idx="1104">
                  <c:v>37.67169428395339</c:v>
                </c:pt>
                <c:pt idx="1105">
                  <c:v>41.77543866098888</c:v>
                </c:pt>
                <c:pt idx="1106">
                  <c:v>42.79155562930586</c:v>
                </c:pt>
                <c:pt idx="1107">
                  <c:v>40.39632612709525</c:v>
                </c:pt>
                <c:pt idx="1108">
                  <c:v>36.97864287326284</c:v>
                </c:pt>
                <c:pt idx="1109">
                  <c:v>38.99091702420264</c:v>
                </c:pt>
                <c:pt idx="1110">
                  <c:v>40.53147384197364</c:v>
                </c:pt>
                <c:pt idx="1111">
                  <c:v>39.7509588841447</c:v>
                </c:pt>
                <c:pt idx="1112">
                  <c:v>41.12969149889495</c:v>
                </c:pt>
                <c:pt idx="1113">
                  <c:v>41.24354732249311</c:v>
                </c:pt>
                <c:pt idx="1114">
                  <c:v>47.34887450306275</c:v>
                </c:pt>
                <c:pt idx="1115">
                  <c:v>40.64547580737293</c:v>
                </c:pt>
                <c:pt idx="1116">
                  <c:v>39.87872546500007</c:v>
                </c:pt>
                <c:pt idx="1117">
                  <c:v>41.60603708169499</c:v>
                </c:pt>
                <c:pt idx="1118">
                  <c:v>40.45964333572829</c:v>
                </c:pt>
                <c:pt idx="1119">
                  <c:v>40.19852686686827</c:v>
                </c:pt>
                <c:pt idx="1120">
                  <c:v>40.51299618081629</c:v>
                </c:pt>
                <c:pt idx="1121">
                  <c:v>42.57203162823792</c:v>
                </c:pt>
                <c:pt idx="1122">
                  <c:v>38.96589206634629</c:v>
                </c:pt>
                <c:pt idx="1123">
                  <c:v>43.67149910452506</c:v>
                </c:pt>
                <c:pt idx="1124">
                  <c:v>35.89549471552896</c:v>
                </c:pt>
                <c:pt idx="1125">
                  <c:v>37.46533473823924</c:v>
                </c:pt>
                <c:pt idx="1126">
                  <c:v>40.18992902190453</c:v>
                </c:pt>
                <c:pt idx="1127">
                  <c:v>42.9171183035927</c:v>
                </c:pt>
                <c:pt idx="1128">
                  <c:v>41.37284967786741</c:v>
                </c:pt>
                <c:pt idx="1129">
                  <c:v>39.86485165099089</c:v>
                </c:pt>
                <c:pt idx="1130">
                  <c:v>38.76852529171948</c:v>
                </c:pt>
                <c:pt idx="1131">
                  <c:v>44.84260372072347</c:v>
                </c:pt>
                <c:pt idx="1132">
                  <c:v>41.69324810895876</c:v>
                </c:pt>
                <c:pt idx="1133">
                  <c:v>39.94090750630539</c:v>
                </c:pt>
                <c:pt idx="1134">
                  <c:v>43.37168566052399</c:v>
                </c:pt>
                <c:pt idx="1135">
                  <c:v>44.73180116992032</c:v>
                </c:pt>
                <c:pt idx="1136">
                  <c:v>35.32232728938281</c:v>
                </c:pt>
                <c:pt idx="1137">
                  <c:v>35.18123342768199</c:v>
                </c:pt>
                <c:pt idx="1138">
                  <c:v>43.04656348924913</c:v>
                </c:pt>
                <c:pt idx="1139">
                  <c:v>41.77078175623394</c:v>
                </c:pt>
                <c:pt idx="1140">
                  <c:v>40.6487162365727</c:v>
                </c:pt>
                <c:pt idx="1141">
                  <c:v>43.52401413869828</c:v>
                </c:pt>
                <c:pt idx="1142">
                  <c:v>45.80609518185093</c:v>
                </c:pt>
                <c:pt idx="1143">
                  <c:v>34.31547338345396</c:v>
                </c:pt>
                <c:pt idx="1144">
                  <c:v>41.16693692444715</c:v>
                </c:pt>
                <c:pt idx="1145">
                  <c:v>34.15710241327955</c:v>
                </c:pt>
                <c:pt idx="1146">
                  <c:v>40.0253924028019</c:v>
                </c:pt>
                <c:pt idx="1147">
                  <c:v>42.05814019852857</c:v>
                </c:pt>
                <c:pt idx="1148">
                  <c:v>42.08731608854774</c:v>
                </c:pt>
                <c:pt idx="1149">
                  <c:v>43.34085108750804</c:v>
                </c:pt>
                <c:pt idx="1150">
                  <c:v>38.72781679873687</c:v>
                </c:pt>
                <c:pt idx="1151">
                  <c:v>40.52410829228932</c:v>
                </c:pt>
                <c:pt idx="1152">
                  <c:v>40.59905013097763</c:v>
                </c:pt>
                <c:pt idx="1153">
                  <c:v>39.35898328921769</c:v>
                </c:pt>
                <c:pt idx="1154">
                  <c:v>40.80535704545732</c:v>
                </c:pt>
                <c:pt idx="1155">
                  <c:v>41.735310753872</c:v>
                </c:pt>
                <c:pt idx="1156">
                  <c:v>47.9367948891563</c:v>
                </c:pt>
                <c:pt idx="1157">
                  <c:v>33.03280055273087</c:v>
                </c:pt>
                <c:pt idx="1158">
                  <c:v>40.49240003081765</c:v>
                </c:pt>
                <c:pt idx="1159">
                  <c:v>34.86092506898192</c:v>
                </c:pt>
                <c:pt idx="1160">
                  <c:v>36.55004927587319</c:v>
                </c:pt>
                <c:pt idx="1161">
                  <c:v>40.31243028739929</c:v>
                </c:pt>
                <c:pt idx="1162">
                  <c:v>42.6724354133705</c:v>
                </c:pt>
                <c:pt idx="1163">
                  <c:v>40.49935307836914</c:v>
                </c:pt>
                <c:pt idx="1164">
                  <c:v>38.08536906672244</c:v>
                </c:pt>
                <c:pt idx="1165">
                  <c:v>38.45863512842341</c:v>
                </c:pt>
                <c:pt idx="1166">
                  <c:v>38.69955912044035</c:v>
                </c:pt>
                <c:pt idx="1167">
                  <c:v>40.35836250604039</c:v>
                </c:pt>
                <c:pt idx="1168">
                  <c:v>46.10556645961879</c:v>
                </c:pt>
                <c:pt idx="1169">
                  <c:v>40.84700147004771</c:v>
                </c:pt>
                <c:pt idx="1170">
                  <c:v>45.39170117920999</c:v>
                </c:pt>
                <c:pt idx="1171">
                  <c:v>42.721766221817</c:v>
                </c:pt>
                <c:pt idx="1172">
                  <c:v>38.77489354981897</c:v>
                </c:pt>
                <c:pt idx="1173">
                  <c:v>39.4156382243816</c:v>
                </c:pt>
                <c:pt idx="1174">
                  <c:v>39.9373480058917</c:v>
                </c:pt>
                <c:pt idx="1175">
                  <c:v>40.0092536263205</c:v>
                </c:pt>
                <c:pt idx="1176">
                  <c:v>39.96858115958144</c:v>
                </c:pt>
                <c:pt idx="1177">
                  <c:v>47.29489584344784</c:v>
                </c:pt>
                <c:pt idx="1178">
                  <c:v>34.95257084247386</c:v>
                </c:pt>
                <c:pt idx="1179">
                  <c:v>34.39341594943878</c:v>
                </c:pt>
                <c:pt idx="1180">
                  <c:v>34.08552737930778</c:v>
                </c:pt>
                <c:pt idx="1181">
                  <c:v>39.97110742467129</c:v>
                </c:pt>
                <c:pt idx="1182">
                  <c:v>41.08471412185818</c:v>
                </c:pt>
                <c:pt idx="1183">
                  <c:v>39.6211512196087</c:v>
                </c:pt>
                <c:pt idx="1184">
                  <c:v>45.09882653917332</c:v>
                </c:pt>
                <c:pt idx="1185">
                  <c:v>39.03890347929211</c:v>
                </c:pt>
                <c:pt idx="1186">
                  <c:v>35.70231777560281</c:v>
                </c:pt>
                <c:pt idx="1187">
                  <c:v>43.17240207424444</c:v>
                </c:pt>
                <c:pt idx="1188">
                  <c:v>40.870125102606</c:v>
                </c:pt>
                <c:pt idx="1189">
                  <c:v>39.61217236823454</c:v>
                </c:pt>
                <c:pt idx="1190">
                  <c:v>38.53494442551681</c:v>
                </c:pt>
                <c:pt idx="1191">
                  <c:v>44.84672602701139</c:v>
                </c:pt>
                <c:pt idx="1192">
                  <c:v>38.803316339177</c:v>
                </c:pt>
                <c:pt idx="1193">
                  <c:v>37.97101385780944</c:v>
                </c:pt>
                <c:pt idx="1194">
                  <c:v>38.63166920801039</c:v>
                </c:pt>
                <c:pt idx="1195">
                  <c:v>36.78839947642942</c:v>
                </c:pt>
                <c:pt idx="1196">
                  <c:v>40.23686431572565</c:v>
                </c:pt>
                <c:pt idx="1197">
                  <c:v>40.97262676640239</c:v>
                </c:pt>
                <c:pt idx="1198">
                  <c:v>45.61161184684367</c:v>
                </c:pt>
                <c:pt idx="1199">
                  <c:v>39.40637657606705</c:v>
                </c:pt>
                <c:pt idx="1200">
                  <c:v>24.13324749286344</c:v>
                </c:pt>
                <c:pt idx="1201">
                  <c:v>35.59319467001286</c:v>
                </c:pt>
                <c:pt idx="1202">
                  <c:v>38.5094880862788</c:v>
                </c:pt>
                <c:pt idx="1203">
                  <c:v>40.65039878494938</c:v>
                </c:pt>
                <c:pt idx="1204">
                  <c:v>42.10412965242308</c:v>
                </c:pt>
                <c:pt idx="1205">
                  <c:v>50.53507754888313</c:v>
                </c:pt>
                <c:pt idx="1206">
                  <c:v>43.4633565333242</c:v>
                </c:pt>
                <c:pt idx="1207">
                  <c:v>37.41315891885371</c:v>
                </c:pt>
                <c:pt idx="1208">
                  <c:v>35.99398670680894</c:v>
                </c:pt>
                <c:pt idx="1209">
                  <c:v>36.55791357183517</c:v>
                </c:pt>
                <c:pt idx="1210">
                  <c:v>37.25669275751734</c:v>
                </c:pt>
                <c:pt idx="1211">
                  <c:v>36.6482594481824</c:v>
                </c:pt>
                <c:pt idx="1212">
                  <c:v>47.29978428451327</c:v>
                </c:pt>
                <c:pt idx="1213">
                  <c:v>38.80755716576584</c:v>
                </c:pt>
                <c:pt idx="1214">
                  <c:v>40.55771119482608</c:v>
                </c:pt>
                <c:pt idx="1215">
                  <c:v>37.92128782429099</c:v>
                </c:pt>
                <c:pt idx="1216">
                  <c:v>39.78458833597443</c:v>
                </c:pt>
                <c:pt idx="1217">
                  <c:v>40.49939585752236</c:v>
                </c:pt>
                <c:pt idx="1218">
                  <c:v>47.21660331289686</c:v>
                </c:pt>
                <c:pt idx="1219">
                  <c:v>48.10272265448825</c:v>
                </c:pt>
                <c:pt idx="1220">
                  <c:v>40.81621679559449</c:v>
                </c:pt>
                <c:pt idx="1221">
                  <c:v>38.11917917486652</c:v>
                </c:pt>
                <c:pt idx="1222">
                  <c:v>38.1115063421638</c:v>
                </c:pt>
                <c:pt idx="1223">
                  <c:v>36.58479233602896</c:v>
                </c:pt>
                <c:pt idx="1224">
                  <c:v>37.17164052912212</c:v>
                </c:pt>
                <c:pt idx="1225">
                  <c:v>39.81257554903816</c:v>
                </c:pt>
                <c:pt idx="1226">
                  <c:v>48.55553026986347</c:v>
                </c:pt>
                <c:pt idx="1227">
                  <c:v>37.46859775363797</c:v>
                </c:pt>
                <c:pt idx="1228">
                  <c:v>36.43027025980624</c:v>
                </c:pt>
                <c:pt idx="1229">
                  <c:v>37.1340193809058</c:v>
                </c:pt>
                <c:pt idx="1230">
                  <c:v>39.10945165552015</c:v>
                </c:pt>
                <c:pt idx="1231">
                  <c:v>39.1946393078133</c:v>
                </c:pt>
                <c:pt idx="1232">
                  <c:v>43.30779991597164</c:v>
                </c:pt>
                <c:pt idx="1233">
                  <c:v>45.31802323389034</c:v>
                </c:pt>
                <c:pt idx="1234">
                  <c:v>33.82993363423197</c:v>
                </c:pt>
                <c:pt idx="1235">
                  <c:v>36.0967756713575</c:v>
                </c:pt>
                <c:pt idx="1236">
                  <c:v>36.30798890648769</c:v>
                </c:pt>
                <c:pt idx="1237">
                  <c:v>40.68161789302209</c:v>
                </c:pt>
                <c:pt idx="1238">
                  <c:v>42.97841038208014</c:v>
                </c:pt>
                <c:pt idx="1239">
                  <c:v>43.34095763565599</c:v>
                </c:pt>
                <c:pt idx="1240">
                  <c:v>45.80685495800272</c:v>
                </c:pt>
                <c:pt idx="1241">
                  <c:v>42.30398165328309</c:v>
                </c:pt>
                <c:pt idx="1242">
                  <c:v>37.46882633003427</c:v>
                </c:pt>
                <c:pt idx="1243">
                  <c:v>36.54555571101884</c:v>
                </c:pt>
                <c:pt idx="1244">
                  <c:v>37.72279918621397</c:v>
                </c:pt>
                <c:pt idx="1245">
                  <c:v>34.60778274321577</c:v>
                </c:pt>
                <c:pt idx="1246">
                  <c:v>38.50287436094339</c:v>
                </c:pt>
                <c:pt idx="1247">
                  <c:v>40.8557032569137</c:v>
                </c:pt>
                <c:pt idx="1248">
                  <c:v>33.85937097772157</c:v>
                </c:pt>
                <c:pt idx="1249">
                  <c:v>38.94173858119427</c:v>
                </c:pt>
                <c:pt idx="1250">
                  <c:v>32.04922111352895</c:v>
                </c:pt>
                <c:pt idx="1251">
                  <c:v>37.05184510766689</c:v>
                </c:pt>
                <c:pt idx="1252">
                  <c:v>33.19064440562232</c:v>
                </c:pt>
                <c:pt idx="1253">
                  <c:v>36.31112187543306</c:v>
                </c:pt>
                <c:pt idx="1254">
                  <c:v>44.71589314773057</c:v>
                </c:pt>
                <c:pt idx="1255">
                  <c:v>37.94369410697105</c:v>
                </c:pt>
                <c:pt idx="1256">
                  <c:v>38.94576348597244</c:v>
                </c:pt>
                <c:pt idx="1257">
                  <c:v>36.51809976750395</c:v>
                </c:pt>
                <c:pt idx="1258">
                  <c:v>37.55500919419057</c:v>
                </c:pt>
                <c:pt idx="1259">
                  <c:v>37.1324554732791</c:v>
                </c:pt>
                <c:pt idx="1260">
                  <c:v>36.56089511492827</c:v>
                </c:pt>
                <c:pt idx="1261">
                  <c:v>41.1033643761433</c:v>
                </c:pt>
                <c:pt idx="1262">
                  <c:v>39.76631953565527</c:v>
                </c:pt>
                <c:pt idx="1263">
                  <c:v>37.35052774792292</c:v>
                </c:pt>
                <c:pt idx="1264">
                  <c:v>36.327346471328</c:v>
                </c:pt>
                <c:pt idx="1265">
                  <c:v>30.99283762649179</c:v>
                </c:pt>
                <c:pt idx="1266">
                  <c:v>35.39493364573654</c:v>
                </c:pt>
                <c:pt idx="1267">
                  <c:v>38.00280456162744</c:v>
                </c:pt>
                <c:pt idx="1268">
                  <c:v>45.2029760574524</c:v>
                </c:pt>
                <c:pt idx="1269">
                  <c:v>33.22875678581162</c:v>
                </c:pt>
                <c:pt idx="1270">
                  <c:v>29.22015587885345</c:v>
                </c:pt>
                <c:pt idx="1271">
                  <c:v>33.88966506248124</c:v>
                </c:pt>
                <c:pt idx="1272">
                  <c:v>32.80905659219508</c:v>
                </c:pt>
                <c:pt idx="1273">
                  <c:v>34.20196958709599</c:v>
                </c:pt>
                <c:pt idx="1274">
                  <c:v>36.28234750412114</c:v>
                </c:pt>
                <c:pt idx="1275">
                  <c:v>49.4919275294519</c:v>
                </c:pt>
                <c:pt idx="1276">
                  <c:v>35.11353009396164</c:v>
                </c:pt>
                <c:pt idx="1277">
                  <c:v>34.425636872579</c:v>
                </c:pt>
                <c:pt idx="1278">
                  <c:v>32.46199321283475</c:v>
                </c:pt>
                <c:pt idx="1279">
                  <c:v>32.30069336344361</c:v>
                </c:pt>
                <c:pt idx="1280">
                  <c:v>34.24188278677524</c:v>
                </c:pt>
                <c:pt idx="1281">
                  <c:v>40.98885020352515</c:v>
                </c:pt>
                <c:pt idx="1282">
                  <c:v>41.71203660605125</c:v>
                </c:pt>
                <c:pt idx="1283">
                  <c:v>38.2261389112961</c:v>
                </c:pt>
                <c:pt idx="1284">
                  <c:v>31.8424290647176</c:v>
                </c:pt>
                <c:pt idx="1285">
                  <c:v>35.43877808432325</c:v>
                </c:pt>
                <c:pt idx="1286">
                  <c:v>33.96610300899297</c:v>
                </c:pt>
                <c:pt idx="1287">
                  <c:v>35.4427420987648</c:v>
                </c:pt>
                <c:pt idx="1288">
                  <c:v>39.36967522491176</c:v>
                </c:pt>
                <c:pt idx="1289">
                  <c:v>41.51350001422037</c:v>
                </c:pt>
                <c:pt idx="1290">
                  <c:v>39.94266903577692</c:v>
                </c:pt>
                <c:pt idx="1291">
                  <c:v>38.52449778377178</c:v>
                </c:pt>
                <c:pt idx="1292">
                  <c:v>38.09590311423978</c:v>
                </c:pt>
                <c:pt idx="1293">
                  <c:v>36.72138889384524</c:v>
                </c:pt>
                <c:pt idx="1294">
                  <c:v>31.25764800781686</c:v>
                </c:pt>
                <c:pt idx="1295">
                  <c:v>44.12644544507777</c:v>
                </c:pt>
                <c:pt idx="1296">
                  <c:v>41.9592092495198</c:v>
                </c:pt>
                <c:pt idx="1297">
                  <c:v>37.66753256435575</c:v>
                </c:pt>
                <c:pt idx="1298">
                  <c:v>30.53286754266888</c:v>
                </c:pt>
                <c:pt idx="1299">
                  <c:v>36.47676053462342</c:v>
                </c:pt>
                <c:pt idx="1300">
                  <c:v>34.91661885170434</c:v>
                </c:pt>
                <c:pt idx="1301">
                  <c:v>25.66864750120578</c:v>
                </c:pt>
                <c:pt idx="1302">
                  <c:v>52.65728899222982</c:v>
                </c:pt>
                <c:pt idx="1303">
                  <c:v>43.1049126583576</c:v>
                </c:pt>
                <c:pt idx="1304">
                  <c:v>35.93838997234518</c:v>
                </c:pt>
                <c:pt idx="1305">
                  <c:v>31.8415697352094</c:v>
                </c:pt>
                <c:pt idx="1306">
                  <c:v>32.7453321451779</c:v>
                </c:pt>
                <c:pt idx="1307">
                  <c:v>32.47028597715859</c:v>
                </c:pt>
                <c:pt idx="1308">
                  <c:v>32.0517192107984</c:v>
                </c:pt>
                <c:pt idx="1309">
                  <c:v>40.96440329891493</c:v>
                </c:pt>
                <c:pt idx="1310">
                  <c:v>39.55312237488191</c:v>
                </c:pt>
                <c:pt idx="1311">
                  <c:v>33.29640810964514</c:v>
                </c:pt>
                <c:pt idx="1312">
                  <c:v>28.70142182518945</c:v>
                </c:pt>
                <c:pt idx="1313">
                  <c:v>32.12702425544291</c:v>
                </c:pt>
                <c:pt idx="1314">
                  <c:v>32.43789794188575</c:v>
                </c:pt>
                <c:pt idx="1315">
                  <c:v>33.44872225664619</c:v>
                </c:pt>
                <c:pt idx="1316">
                  <c:v>39.58292528686837</c:v>
                </c:pt>
                <c:pt idx="1317">
                  <c:v>39.3921358202512</c:v>
                </c:pt>
                <c:pt idx="1318">
                  <c:v>33.08688586429618</c:v>
                </c:pt>
                <c:pt idx="1319">
                  <c:v>31.48362110406578</c:v>
                </c:pt>
                <c:pt idx="1320">
                  <c:v>33.2688588668608</c:v>
                </c:pt>
                <c:pt idx="1321">
                  <c:v>33.46166587605637</c:v>
                </c:pt>
                <c:pt idx="1322">
                  <c:v>33.37341479265527</c:v>
                </c:pt>
                <c:pt idx="1323">
                  <c:v>46.80589816916164</c:v>
                </c:pt>
                <c:pt idx="1324">
                  <c:v>41.2974281252414</c:v>
                </c:pt>
                <c:pt idx="1325">
                  <c:v>33.5687123354284</c:v>
                </c:pt>
                <c:pt idx="1326">
                  <c:v>33.02370069502846</c:v>
                </c:pt>
                <c:pt idx="1327">
                  <c:v>34.7124568147978</c:v>
                </c:pt>
                <c:pt idx="1328">
                  <c:v>33.77874394771073</c:v>
                </c:pt>
                <c:pt idx="1329">
                  <c:v>29.02391442809077</c:v>
                </c:pt>
                <c:pt idx="1330">
                  <c:v>41.70451713623985</c:v>
                </c:pt>
                <c:pt idx="1331">
                  <c:v>41.67808081128094</c:v>
                </c:pt>
                <c:pt idx="1332">
                  <c:v>33.87109940746433</c:v>
                </c:pt>
                <c:pt idx="1333">
                  <c:v>28.14699991266646</c:v>
                </c:pt>
                <c:pt idx="1334">
                  <c:v>36.3912477219927</c:v>
                </c:pt>
                <c:pt idx="1335">
                  <c:v>35.49959617885762</c:v>
                </c:pt>
                <c:pt idx="1336">
                  <c:v>29.74272917976092</c:v>
                </c:pt>
                <c:pt idx="1337">
                  <c:v>40.28829700039309</c:v>
                </c:pt>
                <c:pt idx="1338">
                  <c:v>39.31727061094819</c:v>
                </c:pt>
                <c:pt idx="1339">
                  <c:v>32.75507664790443</c:v>
                </c:pt>
                <c:pt idx="1340">
                  <c:v>31.79631773981707</c:v>
                </c:pt>
                <c:pt idx="1341">
                  <c:v>27.45943032725068</c:v>
                </c:pt>
                <c:pt idx="1342">
                  <c:v>32.86985361710239</c:v>
                </c:pt>
                <c:pt idx="1343">
                  <c:v>26.52148042901493</c:v>
                </c:pt>
                <c:pt idx="1344">
                  <c:v>37.27056450535729</c:v>
                </c:pt>
                <c:pt idx="1345">
                  <c:v>38.33502618530799</c:v>
                </c:pt>
                <c:pt idx="1346">
                  <c:v>31.81683744507123</c:v>
                </c:pt>
                <c:pt idx="1347">
                  <c:v>30.39630340403196</c:v>
                </c:pt>
                <c:pt idx="1348">
                  <c:v>28.31994779331604</c:v>
                </c:pt>
                <c:pt idx="1349">
                  <c:v>31.53250704946391</c:v>
                </c:pt>
                <c:pt idx="1350">
                  <c:v>27.68291706633967</c:v>
                </c:pt>
                <c:pt idx="1351">
                  <c:v>37.03295545209867</c:v>
                </c:pt>
                <c:pt idx="1352">
                  <c:v>38.61557066365098</c:v>
                </c:pt>
                <c:pt idx="1353">
                  <c:v>30.93134666739109</c:v>
                </c:pt>
                <c:pt idx="1354">
                  <c:v>35.04911420994222</c:v>
                </c:pt>
                <c:pt idx="1355">
                  <c:v>30.66385296693205</c:v>
                </c:pt>
                <c:pt idx="1356">
                  <c:v>23.9583052746588</c:v>
                </c:pt>
                <c:pt idx="1357">
                  <c:v>28.09619507660103</c:v>
                </c:pt>
                <c:pt idx="1358">
                  <c:v>34.60454860955344</c:v>
                </c:pt>
                <c:pt idx="1359">
                  <c:v>38.0037428157731</c:v>
                </c:pt>
                <c:pt idx="1360">
                  <c:v>32.07618431330364</c:v>
                </c:pt>
                <c:pt idx="1361">
                  <c:v>36.95093425446149</c:v>
                </c:pt>
                <c:pt idx="1362">
                  <c:v>31.79919083155602</c:v>
                </c:pt>
                <c:pt idx="1363">
                  <c:v>33.46731956581677</c:v>
                </c:pt>
                <c:pt idx="1364">
                  <c:v>27.88616879218631</c:v>
                </c:pt>
                <c:pt idx="1365">
                  <c:v>39.08086656432281</c:v>
                </c:pt>
                <c:pt idx="1366">
                  <c:v>34.1193026540489</c:v>
                </c:pt>
                <c:pt idx="1367">
                  <c:v>31.59444118242691</c:v>
                </c:pt>
                <c:pt idx="1368">
                  <c:v>32.38144127433239</c:v>
                </c:pt>
                <c:pt idx="1369">
                  <c:v>32.39526541137693</c:v>
                </c:pt>
                <c:pt idx="1370">
                  <c:v>35.091589705606</c:v>
                </c:pt>
                <c:pt idx="1371">
                  <c:v>28.78136162108498</c:v>
                </c:pt>
                <c:pt idx="1372">
                  <c:v>34.86122773971314</c:v>
                </c:pt>
                <c:pt idx="1373">
                  <c:v>39.04023779851507</c:v>
                </c:pt>
                <c:pt idx="1374">
                  <c:v>32.78962451763402</c:v>
                </c:pt>
                <c:pt idx="1375">
                  <c:v>28.05587372220455</c:v>
                </c:pt>
                <c:pt idx="1376">
                  <c:v>32.69582623346188</c:v>
                </c:pt>
                <c:pt idx="1377">
                  <c:v>38.35790493043944</c:v>
                </c:pt>
                <c:pt idx="1378">
                  <c:v>29.90697331790402</c:v>
                </c:pt>
                <c:pt idx="1379">
                  <c:v>36.02701967446705</c:v>
                </c:pt>
                <c:pt idx="1380">
                  <c:v>36.58349325491778</c:v>
                </c:pt>
                <c:pt idx="1381">
                  <c:v>33.95167460696802</c:v>
                </c:pt>
                <c:pt idx="1382">
                  <c:v>34.5837452204809</c:v>
                </c:pt>
                <c:pt idx="1383">
                  <c:v>27.73150892425518</c:v>
                </c:pt>
                <c:pt idx="1384">
                  <c:v>35.89448001453484</c:v>
                </c:pt>
                <c:pt idx="1385">
                  <c:v>35.24463525318914</c:v>
                </c:pt>
                <c:pt idx="1386">
                  <c:v>41.22304661453327</c:v>
                </c:pt>
                <c:pt idx="1387">
                  <c:v>41.44629617344182</c:v>
                </c:pt>
                <c:pt idx="1388">
                  <c:v>34.87614866330394</c:v>
                </c:pt>
                <c:pt idx="1389">
                  <c:v>40.07819161951392</c:v>
                </c:pt>
                <c:pt idx="1390">
                  <c:v>29.69928926399895</c:v>
                </c:pt>
                <c:pt idx="1391">
                  <c:v>34.51681182533304</c:v>
                </c:pt>
                <c:pt idx="1392">
                  <c:v>36.51842796606072</c:v>
                </c:pt>
                <c:pt idx="1393">
                  <c:v>38.58427417203298</c:v>
                </c:pt>
                <c:pt idx="1394">
                  <c:v>38.684207264486</c:v>
                </c:pt>
                <c:pt idx="1395">
                  <c:v>32.00340424782498</c:v>
                </c:pt>
                <c:pt idx="1396">
                  <c:v>39.19680643198503</c:v>
                </c:pt>
                <c:pt idx="1397">
                  <c:v>36.347856808596</c:v>
                </c:pt>
                <c:pt idx="1398">
                  <c:v>35.78522569578264</c:v>
                </c:pt>
                <c:pt idx="1399">
                  <c:v>33.9199376544392</c:v>
                </c:pt>
                <c:pt idx="1400">
                  <c:v>38.56068751074353</c:v>
                </c:pt>
                <c:pt idx="1401">
                  <c:v>50.43372633168882</c:v>
                </c:pt>
                <c:pt idx="1402">
                  <c:v>37.0207128897222</c:v>
                </c:pt>
                <c:pt idx="1403">
                  <c:v>30.13899532262443</c:v>
                </c:pt>
                <c:pt idx="1404">
                  <c:v>40.28067082167994</c:v>
                </c:pt>
                <c:pt idx="1405">
                  <c:v>34.45201973708286</c:v>
                </c:pt>
                <c:pt idx="1406">
                  <c:v>33.80424807592829</c:v>
                </c:pt>
                <c:pt idx="1407">
                  <c:v>38.7585089345587</c:v>
                </c:pt>
                <c:pt idx="1408">
                  <c:v>55.37719256949199</c:v>
                </c:pt>
                <c:pt idx="1409">
                  <c:v>39.9637974922597</c:v>
                </c:pt>
                <c:pt idx="1410">
                  <c:v>35.14422817659194</c:v>
                </c:pt>
                <c:pt idx="1411">
                  <c:v>36.28833547071873</c:v>
                </c:pt>
                <c:pt idx="1412">
                  <c:v>35.87165662765274</c:v>
                </c:pt>
                <c:pt idx="1413">
                  <c:v>27.77508977930951</c:v>
                </c:pt>
                <c:pt idx="1414">
                  <c:v>35.60131687509742</c:v>
                </c:pt>
                <c:pt idx="1415">
                  <c:v>44.83194496874705</c:v>
                </c:pt>
                <c:pt idx="1416">
                  <c:v>36.10603574239431</c:v>
                </c:pt>
                <c:pt idx="1417">
                  <c:v>34.66694159156134</c:v>
                </c:pt>
                <c:pt idx="1418">
                  <c:v>36.46312697443077</c:v>
                </c:pt>
                <c:pt idx="1419">
                  <c:v>41.18997377252677</c:v>
                </c:pt>
                <c:pt idx="1420">
                  <c:v>35.30986678900074</c:v>
                </c:pt>
                <c:pt idx="1421">
                  <c:v>44.18104335278917</c:v>
                </c:pt>
                <c:pt idx="1422">
                  <c:v>55.43715096776354</c:v>
                </c:pt>
                <c:pt idx="1423">
                  <c:v>41.12716637450915</c:v>
                </c:pt>
                <c:pt idx="1424">
                  <c:v>34.0637527566212</c:v>
                </c:pt>
                <c:pt idx="1425">
                  <c:v>35.86721929510612</c:v>
                </c:pt>
                <c:pt idx="1426">
                  <c:v>37.87560812864427</c:v>
                </c:pt>
                <c:pt idx="1427">
                  <c:v>41.26338894380842</c:v>
                </c:pt>
                <c:pt idx="1428">
                  <c:v>45.85374419686987</c:v>
                </c:pt>
                <c:pt idx="1429">
                  <c:v>55.23582131320259</c:v>
                </c:pt>
                <c:pt idx="1430">
                  <c:v>25.76716050167386</c:v>
                </c:pt>
                <c:pt idx="1431">
                  <c:v>39.98508299484649</c:v>
                </c:pt>
                <c:pt idx="1432">
                  <c:v>36.984335339638</c:v>
                </c:pt>
                <c:pt idx="1433">
                  <c:v>40.68437093627515</c:v>
                </c:pt>
                <c:pt idx="1434">
                  <c:v>37.39454210252176</c:v>
                </c:pt>
                <c:pt idx="1435">
                  <c:v>44.88186682658983</c:v>
                </c:pt>
                <c:pt idx="1436">
                  <c:v>56.58929696693944</c:v>
                </c:pt>
                <c:pt idx="1437">
                  <c:v>40.35779855192389</c:v>
                </c:pt>
                <c:pt idx="1438">
                  <c:v>40.83644056904903</c:v>
                </c:pt>
                <c:pt idx="1439">
                  <c:v>35.65437275366301</c:v>
                </c:pt>
                <c:pt idx="1440">
                  <c:v>39.57470268727732</c:v>
                </c:pt>
                <c:pt idx="1441">
                  <c:v>40.71274414719281</c:v>
                </c:pt>
                <c:pt idx="1442">
                  <c:v>44.01733099683175</c:v>
                </c:pt>
                <c:pt idx="1443">
                  <c:v>47.54878194219988</c:v>
                </c:pt>
                <c:pt idx="1444">
                  <c:v>41.04719113474219</c:v>
                </c:pt>
                <c:pt idx="1445">
                  <c:v>38.60141342856045</c:v>
                </c:pt>
                <c:pt idx="1446">
                  <c:v>39.69560105486997</c:v>
                </c:pt>
                <c:pt idx="1447">
                  <c:v>41.41325000579599</c:v>
                </c:pt>
                <c:pt idx="1448">
                  <c:v>39.43482241490958</c:v>
                </c:pt>
                <c:pt idx="1449">
                  <c:v>39.99890109341334</c:v>
                </c:pt>
                <c:pt idx="1450">
                  <c:v>56.33466423697027</c:v>
                </c:pt>
                <c:pt idx="1451">
                  <c:v>40.10889071928084</c:v>
                </c:pt>
                <c:pt idx="1452">
                  <c:v>34.30007370164189</c:v>
                </c:pt>
                <c:pt idx="1453">
                  <c:v>34.95564803236912</c:v>
                </c:pt>
                <c:pt idx="1454">
                  <c:v>44.91297680286473</c:v>
                </c:pt>
                <c:pt idx="1455">
                  <c:v>38.94965534032928</c:v>
                </c:pt>
                <c:pt idx="1456">
                  <c:v>43.52702119741559</c:v>
                </c:pt>
                <c:pt idx="1457">
                  <c:v>53.03137050251831</c:v>
                </c:pt>
                <c:pt idx="1458">
                  <c:v>42.02380230777792</c:v>
                </c:pt>
                <c:pt idx="1459">
                  <c:v>35.9751782764046</c:v>
                </c:pt>
                <c:pt idx="1460">
                  <c:v>40.41774507675724</c:v>
                </c:pt>
                <c:pt idx="1461">
                  <c:v>42.088865022696</c:v>
                </c:pt>
                <c:pt idx="1462">
                  <c:v>37.693244511896</c:v>
                </c:pt>
                <c:pt idx="1463">
                  <c:v>41.26781924602386</c:v>
                </c:pt>
                <c:pt idx="1464">
                  <c:v>52.43795381822456</c:v>
                </c:pt>
                <c:pt idx="1465">
                  <c:v>44.45515853877652</c:v>
                </c:pt>
                <c:pt idx="1466">
                  <c:v>36.9050539355889</c:v>
                </c:pt>
                <c:pt idx="1467">
                  <c:v>42.18326755866544</c:v>
                </c:pt>
                <c:pt idx="1468">
                  <c:v>37.8370601177178</c:v>
                </c:pt>
                <c:pt idx="1469">
                  <c:v>42.90101745163899</c:v>
                </c:pt>
                <c:pt idx="1470">
                  <c:v>46.359514793166</c:v>
                </c:pt>
                <c:pt idx="1471">
                  <c:v>47.8652321159107</c:v>
                </c:pt>
                <c:pt idx="1472">
                  <c:v>42.32384410912967</c:v>
                </c:pt>
                <c:pt idx="1473">
                  <c:v>38.84951133798142</c:v>
                </c:pt>
                <c:pt idx="1474">
                  <c:v>38.37144334201025</c:v>
                </c:pt>
                <c:pt idx="1475">
                  <c:v>37.3788220945363</c:v>
                </c:pt>
                <c:pt idx="1476">
                  <c:v>40.7117491983138</c:v>
                </c:pt>
                <c:pt idx="1477">
                  <c:v>41.75478017231539</c:v>
                </c:pt>
                <c:pt idx="1478">
                  <c:v>37.90526733118769</c:v>
                </c:pt>
                <c:pt idx="1479">
                  <c:v>38.402426509996</c:v>
                </c:pt>
                <c:pt idx="1480">
                  <c:v>38.96652104923444</c:v>
                </c:pt>
                <c:pt idx="1481">
                  <c:v>39.02412628152315</c:v>
                </c:pt>
                <c:pt idx="1482">
                  <c:v>36.81165456651334</c:v>
                </c:pt>
                <c:pt idx="1483">
                  <c:v>40.98974155553199</c:v>
                </c:pt>
                <c:pt idx="1484">
                  <c:v>45.90457861378454</c:v>
                </c:pt>
                <c:pt idx="1485">
                  <c:v>47.92682664870688</c:v>
                </c:pt>
                <c:pt idx="1486">
                  <c:v>39.82400673153649</c:v>
                </c:pt>
                <c:pt idx="1487">
                  <c:v>36.16268582487106</c:v>
                </c:pt>
                <c:pt idx="1488">
                  <c:v>39.9013979325057</c:v>
                </c:pt>
                <c:pt idx="1489">
                  <c:v>40.050752931612</c:v>
                </c:pt>
                <c:pt idx="1490">
                  <c:v>42.17057751380087</c:v>
                </c:pt>
                <c:pt idx="1491">
                  <c:v>41.85310027636609</c:v>
                </c:pt>
                <c:pt idx="1492">
                  <c:v>43.77630266188182</c:v>
                </c:pt>
                <c:pt idx="1493">
                  <c:v>36.96739785769203</c:v>
                </c:pt>
                <c:pt idx="1494">
                  <c:v>38.55859594741792</c:v>
                </c:pt>
                <c:pt idx="1495">
                  <c:v>43.66563420158878</c:v>
                </c:pt>
                <c:pt idx="1496">
                  <c:v>41.83285019883772</c:v>
                </c:pt>
                <c:pt idx="1497">
                  <c:v>42.17893258669597</c:v>
                </c:pt>
                <c:pt idx="1498">
                  <c:v>42.78059163364782</c:v>
                </c:pt>
                <c:pt idx="1499">
                  <c:v>45.00918803204494</c:v>
                </c:pt>
                <c:pt idx="1500">
                  <c:v>36.9017504360524</c:v>
                </c:pt>
                <c:pt idx="1501">
                  <c:v>37.35069785320605</c:v>
                </c:pt>
                <c:pt idx="1502">
                  <c:v>41.55464901397954</c:v>
                </c:pt>
                <c:pt idx="1503">
                  <c:v>38.06014152620327</c:v>
                </c:pt>
                <c:pt idx="1504">
                  <c:v>44.9047539689284</c:v>
                </c:pt>
                <c:pt idx="1505">
                  <c:v>42.6506068674749</c:v>
                </c:pt>
                <c:pt idx="1506">
                  <c:v>39.75932992408666</c:v>
                </c:pt>
                <c:pt idx="1507">
                  <c:v>41.17715745626379</c:v>
                </c:pt>
                <c:pt idx="1508">
                  <c:v>38.84983641619424</c:v>
                </c:pt>
                <c:pt idx="1509">
                  <c:v>35.82625788947259</c:v>
                </c:pt>
                <c:pt idx="1510">
                  <c:v>38.56721032941008</c:v>
                </c:pt>
                <c:pt idx="1511">
                  <c:v>41.27834455021299</c:v>
                </c:pt>
                <c:pt idx="1512">
                  <c:v>41.05361901199674</c:v>
                </c:pt>
                <c:pt idx="1513">
                  <c:v>42.22896791584387</c:v>
                </c:pt>
                <c:pt idx="1514">
                  <c:v>37.74888314877366</c:v>
                </c:pt>
                <c:pt idx="1515">
                  <c:v>36.98323596216702</c:v>
                </c:pt>
                <c:pt idx="1516">
                  <c:v>38.4825485267702</c:v>
                </c:pt>
                <c:pt idx="1517">
                  <c:v>38.7028451507761</c:v>
                </c:pt>
                <c:pt idx="1518">
                  <c:v>37.74327402947463</c:v>
                </c:pt>
                <c:pt idx="1519">
                  <c:v>41.00381302568581</c:v>
                </c:pt>
                <c:pt idx="1520">
                  <c:v>45.6278202538309</c:v>
                </c:pt>
                <c:pt idx="1521">
                  <c:v>41.87660989832769</c:v>
                </c:pt>
                <c:pt idx="1522">
                  <c:v>37.27878317621843</c:v>
                </c:pt>
                <c:pt idx="1523">
                  <c:v>39.4382871068559</c:v>
                </c:pt>
                <c:pt idx="1524">
                  <c:v>41.52708387331514</c:v>
                </c:pt>
                <c:pt idx="1525">
                  <c:v>37.6190382970526</c:v>
                </c:pt>
                <c:pt idx="1526">
                  <c:v>42.39302992398097</c:v>
                </c:pt>
                <c:pt idx="1527">
                  <c:v>42.13485059728534</c:v>
                </c:pt>
                <c:pt idx="1528">
                  <c:v>35.68537333939944</c:v>
                </c:pt>
                <c:pt idx="1529">
                  <c:v>38.43131613748562</c:v>
                </c:pt>
                <c:pt idx="1530">
                  <c:v>41.3184572465976</c:v>
                </c:pt>
                <c:pt idx="1531">
                  <c:v>39.38985117766597</c:v>
                </c:pt>
                <c:pt idx="1532">
                  <c:v>38.19493195760644</c:v>
                </c:pt>
                <c:pt idx="1533">
                  <c:v>40.34498106207104</c:v>
                </c:pt>
                <c:pt idx="1534">
                  <c:v>42.11631352999022</c:v>
                </c:pt>
                <c:pt idx="1535">
                  <c:v>38.74020698938577</c:v>
                </c:pt>
                <c:pt idx="1536">
                  <c:v>38.01985706674351</c:v>
                </c:pt>
                <c:pt idx="1537">
                  <c:v>40.7907293700598</c:v>
                </c:pt>
                <c:pt idx="1538">
                  <c:v>39.81461147368346</c:v>
                </c:pt>
                <c:pt idx="1539">
                  <c:v>41.15185509490752</c:v>
                </c:pt>
                <c:pt idx="1540">
                  <c:v>43.77526304215836</c:v>
                </c:pt>
                <c:pt idx="1541">
                  <c:v>46.11795143624884</c:v>
                </c:pt>
                <c:pt idx="1542">
                  <c:v>41.20610454278678</c:v>
                </c:pt>
                <c:pt idx="1543">
                  <c:v>36.09745360805013</c:v>
                </c:pt>
                <c:pt idx="1544">
                  <c:v>37.401235067889</c:v>
                </c:pt>
                <c:pt idx="1545">
                  <c:v>37.7862221149936</c:v>
                </c:pt>
                <c:pt idx="1546">
                  <c:v>37.51835430063584</c:v>
                </c:pt>
                <c:pt idx="1547">
                  <c:v>30.94948663500098</c:v>
                </c:pt>
                <c:pt idx="1548">
                  <c:v>41.87018202323824</c:v>
                </c:pt>
                <c:pt idx="1549">
                  <c:v>40.162722244414</c:v>
                </c:pt>
                <c:pt idx="1550">
                  <c:v>37.82467249975517</c:v>
                </c:pt>
                <c:pt idx="1551">
                  <c:v>37.25411456920611</c:v>
                </c:pt>
                <c:pt idx="1552">
                  <c:v>39.60156213725163</c:v>
                </c:pt>
                <c:pt idx="1553">
                  <c:v>41.69985347388234</c:v>
                </c:pt>
                <c:pt idx="1554">
                  <c:v>39.66038106719039</c:v>
                </c:pt>
                <c:pt idx="1555">
                  <c:v>45.70875206686373</c:v>
                </c:pt>
                <c:pt idx="1556">
                  <c:v>38.608356171489</c:v>
                </c:pt>
                <c:pt idx="1557">
                  <c:v>37.55297823631746</c:v>
                </c:pt>
                <c:pt idx="1558">
                  <c:v>39.2370573565874</c:v>
                </c:pt>
                <c:pt idx="1559">
                  <c:v>40.98022222904304</c:v>
                </c:pt>
                <c:pt idx="1560">
                  <c:v>32.58406723871119</c:v>
                </c:pt>
                <c:pt idx="1561">
                  <c:v>40.41647185164514</c:v>
                </c:pt>
                <c:pt idx="1562">
                  <c:v>41.44564914266699</c:v>
                </c:pt>
                <c:pt idx="1563">
                  <c:v>40.63422841109301</c:v>
                </c:pt>
                <c:pt idx="1564">
                  <c:v>37.57369478910539</c:v>
                </c:pt>
                <c:pt idx="1565">
                  <c:v>34.82024828702537</c:v>
                </c:pt>
                <c:pt idx="1566">
                  <c:v>39.03264970742935</c:v>
                </c:pt>
                <c:pt idx="1567">
                  <c:v>33.88647401044208</c:v>
                </c:pt>
                <c:pt idx="1568">
                  <c:v>37.07923763671295</c:v>
                </c:pt>
                <c:pt idx="1569">
                  <c:v>43.855980886062</c:v>
                </c:pt>
                <c:pt idx="1570">
                  <c:v>40.72842310599154</c:v>
                </c:pt>
                <c:pt idx="1571">
                  <c:v>38.52107312755727</c:v>
                </c:pt>
                <c:pt idx="1572">
                  <c:v>41.65164742693509</c:v>
                </c:pt>
                <c:pt idx="1573">
                  <c:v>34.84837218619552</c:v>
                </c:pt>
                <c:pt idx="1574">
                  <c:v>36.69792580910507</c:v>
                </c:pt>
                <c:pt idx="1575">
                  <c:v>39.21881266209916</c:v>
                </c:pt>
                <c:pt idx="1576">
                  <c:v>43.9221808912028</c:v>
                </c:pt>
                <c:pt idx="1577">
                  <c:v>39.04988299365854</c:v>
                </c:pt>
                <c:pt idx="1578">
                  <c:v>33.93793785131778</c:v>
                </c:pt>
                <c:pt idx="1579">
                  <c:v>36.14078530328425</c:v>
                </c:pt>
                <c:pt idx="1580">
                  <c:v>32.8738632604097</c:v>
                </c:pt>
                <c:pt idx="1581">
                  <c:v>37.29374406267812</c:v>
                </c:pt>
                <c:pt idx="1582">
                  <c:v>38.23484305004492</c:v>
                </c:pt>
                <c:pt idx="1583">
                  <c:v>46.41216329556965</c:v>
                </c:pt>
                <c:pt idx="1584">
                  <c:v>35.44986730159324</c:v>
                </c:pt>
                <c:pt idx="1585">
                  <c:v>38.71207430089168</c:v>
                </c:pt>
                <c:pt idx="1586">
                  <c:v>36.36361845557295</c:v>
                </c:pt>
                <c:pt idx="1587">
                  <c:v>36.75785122815992</c:v>
                </c:pt>
                <c:pt idx="1588">
                  <c:v>40.74149946526721</c:v>
                </c:pt>
                <c:pt idx="1589">
                  <c:v>42.66244453310436</c:v>
                </c:pt>
                <c:pt idx="1590">
                  <c:v>43.58661541609305</c:v>
                </c:pt>
                <c:pt idx="1591">
                  <c:v>37.53214180822857</c:v>
                </c:pt>
                <c:pt idx="1592">
                  <c:v>32.06712242311137</c:v>
                </c:pt>
                <c:pt idx="1593">
                  <c:v>36.3894191829857</c:v>
                </c:pt>
                <c:pt idx="1594">
                  <c:v>35.80985891473237</c:v>
                </c:pt>
                <c:pt idx="1595">
                  <c:v>35.1602591496502</c:v>
                </c:pt>
                <c:pt idx="1596">
                  <c:v>38.85009338925394</c:v>
                </c:pt>
                <c:pt idx="1597">
                  <c:v>42.01842252925442</c:v>
                </c:pt>
                <c:pt idx="1598">
                  <c:v>36.41435177031124</c:v>
                </c:pt>
                <c:pt idx="1599">
                  <c:v>33.87692858390777</c:v>
                </c:pt>
                <c:pt idx="1600">
                  <c:v>41.11455366199895</c:v>
                </c:pt>
                <c:pt idx="1601">
                  <c:v>37.11672160959844</c:v>
                </c:pt>
                <c:pt idx="1602">
                  <c:v>37.15806198246412</c:v>
                </c:pt>
                <c:pt idx="1603">
                  <c:v>38.79702798202495</c:v>
                </c:pt>
                <c:pt idx="1604">
                  <c:v>42.8034401802778</c:v>
                </c:pt>
                <c:pt idx="1605">
                  <c:v>42.50361915707577</c:v>
                </c:pt>
                <c:pt idx="1606">
                  <c:v>37.0385418532918</c:v>
                </c:pt>
                <c:pt idx="1607">
                  <c:v>34.97039026809657</c:v>
                </c:pt>
                <c:pt idx="1608">
                  <c:v>38.93065578656655</c:v>
                </c:pt>
                <c:pt idx="1609">
                  <c:v>35.30085569128599</c:v>
                </c:pt>
                <c:pt idx="1610">
                  <c:v>38.76326128885263</c:v>
                </c:pt>
                <c:pt idx="1611">
                  <c:v>40.41075799428724</c:v>
                </c:pt>
                <c:pt idx="1612">
                  <c:v>37.32052056292532</c:v>
                </c:pt>
                <c:pt idx="1613">
                  <c:v>36.83509879584165</c:v>
                </c:pt>
                <c:pt idx="1614">
                  <c:v>30.94770564973282</c:v>
                </c:pt>
                <c:pt idx="1615">
                  <c:v>37.38381089702752</c:v>
                </c:pt>
                <c:pt idx="1616">
                  <c:v>28.51345845947711</c:v>
                </c:pt>
                <c:pt idx="1617">
                  <c:v>39.50742431846849</c:v>
                </c:pt>
                <c:pt idx="1618">
                  <c:v>46.06887830406013</c:v>
                </c:pt>
                <c:pt idx="1619">
                  <c:v>35.30523211172404</c:v>
                </c:pt>
                <c:pt idx="1620">
                  <c:v>36.39213911035513</c:v>
                </c:pt>
                <c:pt idx="1621">
                  <c:v>29.02700955575132</c:v>
                </c:pt>
                <c:pt idx="1622">
                  <c:v>39.838749325518</c:v>
                </c:pt>
                <c:pt idx="1623">
                  <c:v>37.20826913744418</c:v>
                </c:pt>
                <c:pt idx="1624">
                  <c:v>35.91920636271414</c:v>
                </c:pt>
                <c:pt idx="1625">
                  <c:v>42.11369073878395</c:v>
                </c:pt>
                <c:pt idx="1626">
                  <c:v>36.22188142533994</c:v>
                </c:pt>
                <c:pt idx="1627">
                  <c:v>35.30535930865388</c:v>
                </c:pt>
                <c:pt idx="1628">
                  <c:v>37.29854106418392</c:v>
                </c:pt>
                <c:pt idx="1629">
                  <c:v>32.80964145232118</c:v>
                </c:pt>
                <c:pt idx="1630">
                  <c:v>37.46018053690787</c:v>
                </c:pt>
                <c:pt idx="1631">
                  <c:v>38.09968761633895</c:v>
                </c:pt>
                <c:pt idx="1632">
                  <c:v>45.5497530269898</c:v>
                </c:pt>
                <c:pt idx="1633">
                  <c:v>34.15412476127104</c:v>
                </c:pt>
                <c:pt idx="1634">
                  <c:v>36.63119024045346</c:v>
                </c:pt>
                <c:pt idx="1635">
                  <c:v>32.48186950633736</c:v>
                </c:pt>
                <c:pt idx="1636">
                  <c:v>34.45396947721989</c:v>
                </c:pt>
                <c:pt idx="1637">
                  <c:v>34.81797095165339</c:v>
                </c:pt>
                <c:pt idx="1638">
                  <c:v>33.7382071646235</c:v>
                </c:pt>
                <c:pt idx="1639">
                  <c:v>45.45609393689384</c:v>
                </c:pt>
                <c:pt idx="1640">
                  <c:v>38.2422767258914</c:v>
                </c:pt>
                <c:pt idx="1641">
                  <c:v>35.24435268905013</c:v>
                </c:pt>
                <c:pt idx="1642">
                  <c:v>24.46993919294788</c:v>
                </c:pt>
                <c:pt idx="1643">
                  <c:v>32.63414591757003</c:v>
                </c:pt>
                <c:pt idx="1644">
                  <c:v>33.03462778874785</c:v>
                </c:pt>
                <c:pt idx="1645">
                  <c:v>39.2199477443983</c:v>
                </c:pt>
                <c:pt idx="1646">
                  <c:v>36.02626410132689</c:v>
                </c:pt>
                <c:pt idx="1647">
                  <c:v>36.21234187355975</c:v>
                </c:pt>
                <c:pt idx="1648">
                  <c:v>37.33858152747224</c:v>
                </c:pt>
                <c:pt idx="1649">
                  <c:v>37.52938852926786</c:v>
                </c:pt>
                <c:pt idx="1650">
                  <c:v>32.58177537320874</c:v>
                </c:pt>
                <c:pt idx="1651">
                  <c:v>36.85403447080338</c:v>
                </c:pt>
                <c:pt idx="1652">
                  <c:v>43.11111848514405</c:v>
                </c:pt>
                <c:pt idx="1653">
                  <c:v>45.20518691116604</c:v>
                </c:pt>
                <c:pt idx="1654">
                  <c:v>36.74758626579</c:v>
                </c:pt>
                <c:pt idx="1655">
                  <c:v>36.2151658522349</c:v>
                </c:pt>
                <c:pt idx="1656">
                  <c:v>39.3769695391718</c:v>
                </c:pt>
                <c:pt idx="1657">
                  <c:v>33.17409430957751</c:v>
                </c:pt>
                <c:pt idx="1658">
                  <c:v>38.14193063909815</c:v>
                </c:pt>
                <c:pt idx="1659">
                  <c:v>43.5687347467687</c:v>
                </c:pt>
                <c:pt idx="1660">
                  <c:v>43.66596409123537</c:v>
                </c:pt>
                <c:pt idx="1661">
                  <c:v>36.36734378036573</c:v>
                </c:pt>
                <c:pt idx="1662">
                  <c:v>35.5957462575223</c:v>
                </c:pt>
                <c:pt idx="1663">
                  <c:v>35.89167916941218</c:v>
                </c:pt>
                <c:pt idx="1664">
                  <c:v>34.66266094001334</c:v>
                </c:pt>
                <c:pt idx="1665">
                  <c:v>32.0681967078529</c:v>
                </c:pt>
                <c:pt idx="1666">
                  <c:v>46.42073907728557</c:v>
                </c:pt>
                <c:pt idx="1667">
                  <c:v>50.14407022828897</c:v>
                </c:pt>
                <c:pt idx="1668">
                  <c:v>34.5289920968958</c:v>
                </c:pt>
                <c:pt idx="1669">
                  <c:v>28.43767896948085</c:v>
                </c:pt>
                <c:pt idx="1670">
                  <c:v>37.42524906003209</c:v>
                </c:pt>
                <c:pt idx="1671">
                  <c:v>34.18102698270297</c:v>
                </c:pt>
                <c:pt idx="1672">
                  <c:v>23.83458036052871</c:v>
                </c:pt>
                <c:pt idx="1673">
                  <c:v>49.97599635231008</c:v>
                </c:pt>
                <c:pt idx="1674">
                  <c:v>42.21334628658583</c:v>
                </c:pt>
                <c:pt idx="1675">
                  <c:v>35.43180212565886</c:v>
                </c:pt>
                <c:pt idx="1676">
                  <c:v>29.74694922291345</c:v>
                </c:pt>
                <c:pt idx="1677">
                  <c:v>31.39687368387425</c:v>
                </c:pt>
                <c:pt idx="1678">
                  <c:v>32.6544567461692</c:v>
                </c:pt>
                <c:pt idx="1679">
                  <c:v>31.2843227606686</c:v>
                </c:pt>
                <c:pt idx="1680">
                  <c:v>38.41837576797766</c:v>
                </c:pt>
                <c:pt idx="1681">
                  <c:v>39.83085839048212</c:v>
                </c:pt>
                <c:pt idx="1682">
                  <c:v>32.06852806911554</c:v>
                </c:pt>
                <c:pt idx="1683">
                  <c:v>27.34017176247274</c:v>
                </c:pt>
                <c:pt idx="1684">
                  <c:v>33.19820446771109</c:v>
                </c:pt>
                <c:pt idx="1685">
                  <c:v>32.82432891430017</c:v>
                </c:pt>
                <c:pt idx="1686">
                  <c:v>36.234980809191</c:v>
                </c:pt>
                <c:pt idx="1687">
                  <c:v>39.05466595020899</c:v>
                </c:pt>
                <c:pt idx="1688">
                  <c:v>41.3261446761832</c:v>
                </c:pt>
                <c:pt idx="1689">
                  <c:v>33.25253585870644</c:v>
                </c:pt>
                <c:pt idx="1690">
                  <c:v>31.94426972450144</c:v>
                </c:pt>
                <c:pt idx="1691">
                  <c:v>33.23672752907513</c:v>
                </c:pt>
                <c:pt idx="1692">
                  <c:v>33.06479382311096</c:v>
                </c:pt>
                <c:pt idx="1693">
                  <c:v>30.13721080379524</c:v>
                </c:pt>
                <c:pt idx="1694">
                  <c:v>46.09655964582626</c:v>
                </c:pt>
                <c:pt idx="1695">
                  <c:v>41.78992220848447</c:v>
                </c:pt>
                <c:pt idx="1696">
                  <c:v>32.58555417502838</c:v>
                </c:pt>
                <c:pt idx="1697">
                  <c:v>31.92451572613663</c:v>
                </c:pt>
                <c:pt idx="1698">
                  <c:v>35.70542483846013</c:v>
                </c:pt>
                <c:pt idx="1699">
                  <c:v>32.4963537651569</c:v>
                </c:pt>
                <c:pt idx="1700">
                  <c:v>28.89811880455816</c:v>
                </c:pt>
                <c:pt idx="1701">
                  <c:v>42.16268596240405</c:v>
                </c:pt>
                <c:pt idx="1702">
                  <c:v>40.98642634935437</c:v>
                </c:pt>
                <c:pt idx="1703">
                  <c:v>29.88240457216149</c:v>
                </c:pt>
                <c:pt idx="1704">
                  <c:v>26.97538792033327</c:v>
                </c:pt>
                <c:pt idx="1705">
                  <c:v>37.2491658800372</c:v>
                </c:pt>
                <c:pt idx="1706">
                  <c:v>34.72109003548233</c:v>
                </c:pt>
                <c:pt idx="1707">
                  <c:v>29.00737875158508</c:v>
                </c:pt>
                <c:pt idx="1708">
                  <c:v>37.28245661436623</c:v>
                </c:pt>
                <c:pt idx="1709">
                  <c:v>41.28284107669774</c:v>
                </c:pt>
                <c:pt idx="1710">
                  <c:v>32.43698983951807</c:v>
                </c:pt>
                <c:pt idx="1711">
                  <c:v>28.73657022986926</c:v>
                </c:pt>
                <c:pt idx="1712">
                  <c:v>24.45393296892479</c:v>
                </c:pt>
                <c:pt idx="1713">
                  <c:v>29.33858008152362</c:v>
                </c:pt>
                <c:pt idx="1714">
                  <c:v>28.33043649410435</c:v>
                </c:pt>
                <c:pt idx="1715">
                  <c:v>35.24255841367806</c:v>
                </c:pt>
                <c:pt idx="1716">
                  <c:v>37.19396037580374</c:v>
                </c:pt>
                <c:pt idx="1717">
                  <c:v>32.28135910729844</c:v>
                </c:pt>
                <c:pt idx="1718">
                  <c:v>28.82146018826241</c:v>
                </c:pt>
                <c:pt idx="1719">
                  <c:v>28.77629654672358</c:v>
                </c:pt>
                <c:pt idx="1720">
                  <c:v>26.72879775360928</c:v>
                </c:pt>
                <c:pt idx="1721">
                  <c:v>27.76285803643576</c:v>
                </c:pt>
                <c:pt idx="1722">
                  <c:v>35.23004763498957</c:v>
                </c:pt>
                <c:pt idx="1723">
                  <c:v>36.26393916685647</c:v>
                </c:pt>
                <c:pt idx="1724">
                  <c:v>34.19300402095752</c:v>
                </c:pt>
                <c:pt idx="1725">
                  <c:v>37.43137285359546</c:v>
                </c:pt>
                <c:pt idx="1726">
                  <c:v>32.67396875692764</c:v>
                </c:pt>
                <c:pt idx="1727">
                  <c:v>22.3648426680301</c:v>
                </c:pt>
                <c:pt idx="1728">
                  <c:v>26.74083834961911</c:v>
                </c:pt>
                <c:pt idx="1729">
                  <c:v>36.46307128332586</c:v>
                </c:pt>
                <c:pt idx="1730">
                  <c:v>39.34298591512778</c:v>
                </c:pt>
                <c:pt idx="1731">
                  <c:v>32.65969450246929</c:v>
                </c:pt>
                <c:pt idx="1732">
                  <c:v>29.8587040156959</c:v>
                </c:pt>
                <c:pt idx="1733">
                  <c:v>30.10965316539248</c:v>
                </c:pt>
                <c:pt idx="1734">
                  <c:v>31.35731766283815</c:v>
                </c:pt>
                <c:pt idx="1735">
                  <c:v>28.15346991666967</c:v>
                </c:pt>
                <c:pt idx="1736">
                  <c:v>38.41402941268046</c:v>
                </c:pt>
                <c:pt idx="1737">
                  <c:v>41.31273592369867</c:v>
                </c:pt>
                <c:pt idx="1738">
                  <c:v>29.5148185490423</c:v>
                </c:pt>
                <c:pt idx="1739">
                  <c:v>27.32346063463908</c:v>
                </c:pt>
                <c:pt idx="1740">
                  <c:v>31.29461549125318</c:v>
                </c:pt>
                <c:pt idx="1741">
                  <c:v>32.39565300075648</c:v>
                </c:pt>
                <c:pt idx="1742">
                  <c:v>24.74024659996858</c:v>
                </c:pt>
                <c:pt idx="1743">
                  <c:v>34.49418726063087</c:v>
                </c:pt>
                <c:pt idx="1744">
                  <c:v>30.60247713712175</c:v>
                </c:pt>
                <c:pt idx="1745">
                  <c:v>25.39207727880038</c:v>
                </c:pt>
                <c:pt idx="1746">
                  <c:v>27.85091023254629</c:v>
                </c:pt>
                <c:pt idx="1747">
                  <c:v>27.53998539096834</c:v>
                </c:pt>
                <c:pt idx="1748">
                  <c:v>30.79452310669279</c:v>
                </c:pt>
                <c:pt idx="1749">
                  <c:v>31.57618491484292</c:v>
                </c:pt>
                <c:pt idx="1750">
                  <c:v>25.80182641191954</c:v>
                </c:pt>
                <c:pt idx="1751">
                  <c:v>26.00853320607168</c:v>
                </c:pt>
                <c:pt idx="1752">
                  <c:v>27.00870213386802</c:v>
                </c:pt>
                <c:pt idx="1753">
                  <c:v>34.8545390362147</c:v>
                </c:pt>
                <c:pt idx="1754">
                  <c:v>28.34353560941057</c:v>
                </c:pt>
                <c:pt idx="1755">
                  <c:v>31.71515539725108</c:v>
                </c:pt>
                <c:pt idx="1756">
                  <c:v>31.61934590512146</c:v>
                </c:pt>
                <c:pt idx="1757">
                  <c:v>36.08902137250747</c:v>
                </c:pt>
                <c:pt idx="1758">
                  <c:v>46.54275271313333</c:v>
                </c:pt>
                <c:pt idx="1759">
                  <c:v>30.53225576430826</c:v>
                </c:pt>
                <c:pt idx="1760">
                  <c:v>35.50338162555578</c:v>
                </c:pt>
                <c:pt idx="1761">
                  <c:v>36.83093661248257</c:v>
                </c:pt>
                <c:pt idx="1762">
                  <c:v>29.28212811172802</c:v>
                </c:pt>
                <c:pt idx="1763">
                  <c:v>33.27972469796691</c:v>
                </c:pt>
                <c:pt idx="1764">
                  <c:v>42.6921752609803</c:v>
                </c:pt>
                <c:pt idx="1765">
                  <c:v>43.35964848555721</c:v>
                </c:pt>
                <c:pt idx="1766">
                  <c:v>33.5367779652284</c:v>
                </c:pt>
                <c:pt idx="1767">
                  <c:v>25.51595773405741</c:v>
                </c:pt>
                <c:pt idx="1768">
                  <c:v>35.53391465168554</c:v>
                </c:pt>
                <c:pt idx="1769">
                  <c:v>28.24830428270088</c:v>
                </c:pt>
                <c:pt idx="1770">
                  <c:v>29.51861333881883</c:v>
                </c:pt>
                <c:pt idx="1771">
                  <c:v>40.05116544191714</c:v>
                </c:pt>
                <c:pt idx="1772">
                  <c:v>47.028050051425</c:v>
                </c:pt>
                <c:pt idx="1773">
                  <c:v>42.5856774817907</c:v>
                </c:pt>
                <c:pt idx="1774">
                  <c:v>21.55338778113354</c:v>
                </c:pt>
                <c:pt idx="1775">
                  <c:v>34.46698932563169</c:v>
                </c:pt>
                <c:pt idx="1776">
                  <c:v>30.80576491052846</c:v>
                </c:pt>
                <c:pt idx="1777">
                  <c:v>33.51917098711436</c:v>
                </c:pt>
                <c:pt idx="1778">
                  <c:v>26.1359148023192</c:v>
                </c:pt>
                <c:pt idx="1779">
                  <c:v>48.57213411202103</c:v>
                </c:pt>
                <c:pt idx="1780">
                  <c:v>39.6542442837618</c:v>
                </c:pt>
                <c:pt idx="1781">
                  <c:v>34.22443384051526</c:v>
                </c:pt>
                <c:pt idx="1782">
                  <c:v>37.33482889533177</c:v>
                </c:pt>
                <c:pt idx="1783">
                  <c:v>37.44758556507199</c:v>
                </c:pt>
                <c:pt idx="1784">
                  <c:v>37.15671844568865</c:v>
                </c:pt>
                <c:pt idx="1785">
                  <c:v>38.32953646454305</c:v>
                </c:pt>
                <c:pt idx="1786">
                  <c:v>49.2456719010655</c:v>
                </c:pt>
                <c:pt idx="1787">
                  <c:v>40.0683408328527</c:v>
                </c:pt>
                <c:pt idx="1788">
                  <c:v>37.9081314379777</c:v>
                </c:pt>
                <c:pt idx="1789">
                  <c:v>25.96735406318657</c:v>
                </c:pt>
                <c:pt idx="1790">
                  <c:v>36.84629824418862</c:v>
                </c:pt>
                <c:pt idx="1791">
                  <c:v>35.71254229696403</c:v>
                </c:pt>
                <c:pt idx="1792">
                  <c:v>42.0271559567748</c:v>
                </c:pt>
                <c:pt idx="1793">
                  <c:v>54.60780420454959</c:v>
                </c:pt>
                <c:pt idx="1794">
                  <c:v>36.45303738042777</c:v>
                </c:pt>
                <c:pt idx="1795">
                  <c:v>37.32260602714559</c:v>
                </c:pt>
                <c:pt idx="1796">
                  <c:v>31.36383367915839</c:v>
                </c:pt>
                <c:pt idx="1797">
                  <c:v>40.670393057632</c:v>
                </c:pt>
                <c:pt idx="1798">
                  <c:v>40.69843193381285</c:v>
                </c:pt>
                <c:pt idx="1799">
                  <c:v>39.31388523383684</c:v>
                </c:pt>
                <c:pt idx="1800">
                  <c:v>49.35204726614393</c:v>
                </c:pt>
                <c:pt idx="1801">
                  <c:v>42.548562427897</c:v>
                </c:pt>
                <c:pt idx="1802">
                  <c:v>39.14171978324674</c:v>
                </c:pt>
                <c:pt idx="1803">
                  <c:v>30.20195745156605</c:v>
                </c:pt>
                <c:pt idx="1804">
                  <c:v>38.5083219827101</c:v>
                </c:pt>
                <c:pt idx="1805">
                  <c:v>40.59962746008704</c:v>
                </c:pt>
                <c:pt idx="1806">
                  <c:v>43.67674218969902</c:v>
                </c:pt>
                <c:pt idx="1807">
                  <c:v>41.39697614523563</c:v>
                </c:pt>
                <c:pt idx="1808">
                  <c:v>36.50490166550804</c:v>
                </c:pt>
                <c:pt idx="1809">
                  <c:v>37.55724038238434</c:v>
                </c:pt>
                <c:pt idx="1810">
                  <c:v>42.0008741012747</c:v>
                </c:pt>
                <c:pt idx="1811">
                  <c:v>44.88664759696716</c:v>
                </c:pt>
                <c:pt idx="1812">
                  <c:v>39.448505551452</c:v>
                </c:pt>
                <c:pt idx="1813">
                  <c:v>43.4259632923272</c:v>
                </c:pt>
                <c:pt idx="1814">
                  <c:v>48.35571084329428</c:v>
                </c:pt>
                <c:pt idx="1815">
                  <c:v>22.50886012522062</c:v>
                </c:pt>
                <c:pt idx="1816">
                  <c:v>39.56720997651096</c:v>
                </c:pt>
                <c:pt idx="1817">
                  <c:v>40.26524209871064</c:v>
                </c:pt>
                <c:pt idx="1818">
                  <c:v>38.6587115488003</c:v>
                </c:pt>
                <c:pt idx="1819">
                  <c:v>42.97422127120585</c:v>
                </c:pt>
                <c:pt idx="1820">
                  <c:v>40.91352066054719</c:v>
                </c:pt>
                <c:pt idx="1821">
                  <c:v>49.60326856740024</c:v>
                </c:pt>
                <c:pt idx="1822">
                  <c:v>48.01869795535199</c:v>
                </c:pt>
                <c:pt idx="1823">
                  <c:v>40.89161109972074</c:v>
                </c:pt>
                <c:pt idx="1824">
                  <c:v>41.1051164041019</c:v>
                </c:pt>
                <c:pt idx="1825">
                  <c:v>37.64877220141417</c:v>
                </c:pt>
                <c:pt idx="1826">
                  <c:v>39.00101131735659</c:v>
                </c:pt>
                <c:pt idx="1827">
                  <c:v>42.47160934035916</c:v>
                </c:pt>
                <c:pt idx="1828">
                  <c:v>48.872850039716</c:v>
                </c:pt>
                <c:pt idx="1829">
                  <c:v>39.86859427538459</c:v>
                </c:pt>
                <c:pt idx="1830">
                  <c:v>40.04293271613116</c:v>
                </c:pt>
                <c:pt idx="1831">
                  <c:v>41.0924527094433</c:v>
                </c:pt>
                <c:pt idx="1832">
                  <c:v>37.53544473729809</c:v>
                </c:pt>
                <c:pt idx="1833">
                  <c:v>41.7783032488072</c:v>
                </c:pt>
                <c:pt idx="1834">
                  <c:v>44.63046756929394</c:v>
                </c:pt>
                <c:pt idx="1835">
                  <c:v>54.44120496299999</c:v>
                </c:pt>
                <c:pt idx="1836">
                  <c:v>39.19365105232897</c:v>
                </c:pt>
                <c:pt idx="1837">
                  <c:v>39.46999376282152</c:v>
                </c:pt>
                <c:pt idx="1838">
                  <c:v>38.76638622196822</c:v>
                </c:pt>
                <c:pt idx="1839">
                  <c:v>42.49665648176978</c:v>
                </c:pt>
                <c:pt idx="1840">
                  <c:v>40.2920027165759</c:v>
                </c:pt>
                <c:pt idx="1841">
                  <c:v>42.93276099739832</c:v>
                </c:pt>
                <c:pt idx="1842">
                  <c:v>50.69855684785655</c:v>
                </c:pt>
                <c:pt idx="1843">
                  <c:v>39.92891444135351</c:v>
                </c:pt>
                <c:pt idx="1844">
                  <c:v>38.96670765146114</c:v>
                </c:pt>
                <c:pt idx="1845">
                  <c:v>38.1928330816652</c:v>
                </c:pt>
                <c:pt idx="1846">
                  <c:v>42.1434801925986</c:v>
                </c:pt>
                <c:pt idx="1847">
                  <c:v>42.326241321667</c:v>
                </c:pt>
                <c:pt idx="1848">
                  <c:v>44.5467153261599</c:v>
                </c:pt>
                <c:pt idx="1849">
                  <c:v>49.50904563418204</c:v>
                </c:pt>
                <c:pt idx="1850">
                  <c:v>38.26477546483586</c:v>
                </c:pt>
                <c:pt idx="1851">
                  <c:v>36.11473846250374</c:v>
                </c:pt>
                <c:pt idx="1852">
                  <c:v>39.81358984950239</c:v>
                </c:pt>
                <c:pt idx="1853">
                  <c:v>39.81450584796448</c:v>
                </c:pt>
                <c:pt idx="1854">
                  <c:v>38.84834902268582</c:v>
                </c:pt>
                <c:pt idx="1855">
                  <c:v>41.64286811232648</c:v>
                </c:pt>
                <c:pt idx="1856">
                  <c:v>43.2391290203103</c:v>
                </c:pt>
                <c:pt idx="1857">
                  <c:v>44.14067393918302</c:v>
                </c:pt>
                <c:pt idx="1858">
                  <c:v>37.37321351733554</c:v>
                </c:pt>
                <c:pt idx="1859">
                  <c:v>40.47346392533192</c:v>
                </c:pt>
                <c:pt idx="1860">
                  <c:v>39.54248492156492</c:v>
                </c:pt>
                <c:pt idx="1861">
                  <c:v>43.08412211311104</c:v>
                </c:pt>
                <c:pt idx="1862">
                  <c:v>45.35433985392559</c:v>
                </c:pt>
                <c:pt idx="1863">
                  <c:v>45.67684342573389</c:v>
                </c:pt>
                <c:pt idx="1864">
                  <c:v>36.7340603301212</c:v>
                </c:pt>
                <c:pt idx="1865">
                  <c:v>37.61148702517404</c:v>
                </c:pt>
                <c:pt idx="1866">
                  <c:v>40.69614695937724</c:v>
                </c:pt>
                <c:pt idx="1867">
                  <c:v>40.76463594435136</c:v>
                </c:pt>
                <c:pt idx="1868">
                  <c:v>40.27978673427276</c:v>
                </c:pt>
                <c:pt idx="1869">
                  <c:v>44.75151856615656</c:v>
                </c:pt>
                <c:pt idx="1870">
                  <c:v>42.2622226525698</c:v>
                </c:pt>
                <c:pt idx="1871">
                  <c:v>42.33322510103105</c:v>
                </c:pt>
                <c:pt idx="1872">
                  <c:v>40.59772181892888</c:v>
                </c:pt>
                <c:pt idx="1873">
                  <c:v>40.18780603597718</c:v>
                </c:pt>
                <c:pt idx="1874">
                  <c:v>40.33209328071862</c:v>
                </c:pt>
                <c:pt idx="1875">
                  <c:v>41.8331608940651</c:v>
                </c:pt>
                <c:pt idx="1876">
                  <c:v>43.05550326480158</c:v>
                </c:pt>
                <c:pt idx="1877">
                  <c:v>44.2813250633461</c:v>
                </c:pt>
                <c:pt idx="1878">
                  <c:v>40.41212249002361</c:v>
                </c:pt>
                <c:pt idx="1879">
                  <c:v>37.22527446960459</c:v>
                </c:pt>
                <c:pt idx="1880">
                  <c:v>33.35476435780061</c:v>
                </c:pt>
                <c:pt idx="1881">
                  <c:v>40.37078209838983</c:v>
                </c:pt>
                <c:pt idx="1882">
                  <c:v>36.93068821798295</c:v>
                </c:pt>
                <c:pt idx="1883">
                  <c:v>44.26490340778432</c:v>
                </c:pt>
                <c:pt idx="1884">
                  <c:v>46.7298327204768</c:v>
                </c:pt>
                <c:pt idx="1885">
                  <c:v>37.7718353361302</c:v>
                </c:pt>
                <c:pt idx="1886">
                  <c:v>40.78615171591255</c:v>
                </c:pt>
                <c:pt idx="1887">
                  <c:v>39.0431097024901</c:v>
                </c:pt>
                <c:pt idx="1888">
                  <c:v>38.47518562643653</c:v>
                </c:pt>
                <c:pt idx="1889">
                  <c:v>39.92676879258547</c:v>
                </c:pt>
                <c:pt idx="1890">
                  <c:v>43.7655587447397</c:v>
                </c:pt>
                <c:pt idx="1891">
                  <c:v>44.6968894361996</c:v>
                </c:pt>
                <c:pt idx="1892">
                  <c:v>36.83359293691254</c:v>
                </c:pt>
                <c:pt idx="1893">
                  <c:v>38.51915503897367</c:v>
                </c:pt>
                <c:pt idx="1894">
                  <c:v>40.5097185673275</c:v>
                </c:pt>
                <c:pt idx="1895">
                  <c:v>40.3003481646251</c:v>
                </c:pt>
                <c:pt idx="1896">
                  <c:v>42.01570279240876</c:v>
                </c:pt>
                <c:pt idx="1897">
                  <c:v>39.03067907333929</c:v>
                </c:pt>
                <c:pt idx="1898">
                  <c:v>42.4956818174614</c:v>
                </c:pt>
                <c:pt idx="1899">
                  <c:v>38.06660933809554</c:v>
                </c:pt>
                <c:pt idx="1900">
                  <c:v>38.23181162594115</c:v>
                </c:pt>
                <c:pt idx="1901">
                  <c:v>38.90865118271712</c:v>
                </c:pt>
                <c:pt idx="1902">
                  <c:v>38.08763260500344</c:v>
                </c:pt>
                <c:pt idx="1903">
                  <c:v>45.7337546765418</c:v>
                </c:pt>
                <c:pt idx="1904">
                  <c:v>38.89821821902001</c:v>
                </c:pt>
                <c:pt idx="1905">
                  <c:v>47.24455729877773</c:v>
                </c:pt>
                <c:pt idx="1906">
                  <c:v>41.2582331725515</c:v>
                </c:pt>
                <c:pt idx="1907">
                  <c:v>34.85764478732539</c:v>
                </c:pt>
                <c:pt idx="1908">
                  <c:v>38.22661656342628</c:v>
                </c:pt>
                <c:pt idx="1909">
                  <c:v>38.32374452038619</c:v>
                </c:pt>
                <c:pt idx="1910">
                  <c:v>39.04105343278835</c:v>
                </c:pt>
                <c:pt idx="1911">
                  <c:v>40.84821523039723</c:v>
                </c:pt>
                <c:pt idx="1912">
                  <c:v>42.58378362779693</c:v>
                </c:pt>
                <c:pt idx="1913">
                  <c:v>35.99553859230608</c:v>
                </c:pt>
                <c:pt idx="1914">
                  <c:v>38.12246735945049</c:v>
                </c:pt>
                <c:pt idx="1915">
                  <c:v>33.43555264161007</c:v>
                </c:pt>
                <c:pt idx="1916">
                  <c:v>38.50340177019955</c:v>
                </c:pt>
                <c:pt idx="1917">
                  <c:v>43.94036805908812</c:v>
                </c:pt>
                <c:pt idx="1918">
                  <c:v>40.98356039897541</c:v>
                </c:pt>
                <c:pt idx="1919">
                  <c:v>45.76484858025078</c:v>
                </c:pt>
                <c:pt idx="1920">
                  <c:v>38.40442327652649</c:v>
                </c:pt>
                <c:pt idx="1921">
                  <c:v>36.11726101539463</c:v>
                </c:pt>
                <c:pt idx="1922">
                  <c:v>37.2647577199094</c:v>
                </c:pt>
                <c:pt idx="1923">
                  <c:v>35.55602385656984</c:v>
                </c:pt>
                <c:pt idx="1924">
                  <c:v>39.72095640737012</c:v>
                </c:pt>
                <c:pt idx="1925">
                  <c:v>39.217756213616</c:v>
                </c:pt>
                <c:pt idx="1926">
                  <c:v>42.83165158251114</c:v>
                </c:pt>
                <c:pt idx="1927">
                  <c:v>39.37547459340599</c:v>
                </c:pt>
                <c:pt idx="1928">
                  <c:v>35.48967297225506</c:v>
                </c:pt>
                <c:pt idx="1929">
                  <c:v>38.1936538098901</c:v>
                </c:pt>
                <c:pt idx="1930">
                  <c:v>37.82791853689638</c:v>
                </c:pt>
                <c:pt idx="1931">
                  <c:v>40.66096953167854</c:v>
                </c:pt>
                <c:pt idx="1932">
                  <c:v>40.12284799845466</c:v>
                </c:pt>
                <c:pt idx="1933">
                  <c:v>42.30597606307759</c:v>
                </c:pt>
                <c:pt idx="1934">
                  <c:v>40.54740998224514</c:v>
                </c:pt>
                <c:pt idx="1935">
                  <c:v>36.79296797822802</c:v>
                </c:pt>
                <c:pt idx="1936">
                  <c:v>42.19550333340247</c:v>
                </c:pt>
                <c:pt idx="1937">
                  <c:v>38.63134294767846</c:v>
                </c:pt>
                <c:pt idx="1938">
                  <c:v>38.40158324580747</c:v>
                </c:pt>
                <c:pt idx="1939">
                  <c:v>39.53082903151785</c:v>
                </c:pt>
                <c:pt idx="1940">
                  <c:v>43.60389146483809</c:v>
                </c:pt>
                <c:pt idx="1941">
                  <c:v>39.93535347713615</c:v>
                </c:pt>
                <c:pt idx="1942">
                  <c:v>33.42680463612064</c:v>
                </c:pt>
                <c:pt idx="1943">
                  <c:v>35.03844970722287</c:v>
                </c:pt>
                <c:pt idx="1944">
                  <c:v>37.84845309766692</c:v>
                </c:pt>
                <c:pt idx="1945">
                  <c:v>38.00068542961179</c:v>
                </c:pt>
                <c:pt idx="1946">
                  <c:v>39.80063563743693</c:v>
                </c:pt>
                <c:pt idx="1947">
                  <c:v>47.26954537624446</c:v>
                </c:pt>
                <c:pt idx="1948">
                  <c:v>38.9944425964659</c:v>
                </c:pt>
                <c:pt idx="1949">
                  <c:v>44.61620830691501</c:v>
                </c:pt>
                <c:pt idx="1950">
                  <c:v>38.90386578130389</c:v>
                </c:pt>
                <c:pt idx="1951">
                  <c:v>39.24459096503897</c:v>
                </c:pt>
                <c:pt idx="1952">
                  <c:v>39.81776767521033</c:v>
                </c:pt>
                <c:pt idx="1953">
                  <c:v>44.23552081908376</c:v>
                </c:pt>
                <c:pt idx="1954">
                  <c:v>47.2563972682762</c:v>
                </c:pt>
                <c:pt idx="1955">
                  <c:v>36.92747611340207</c:v>
                </c:pt>
                <c:pt idx="1956">
                  <c:v>35.85920058715284</c:v>
                </c:pt>
                <c:pt idx="1957">
                  <c:v>35.290466693472</c:v>
                </c:pt>
                <c:pt idx="1958">
                  <c:v>34.09434904445858</c:v>
                </c:pt>
                <c:pt idx="1959">
                  <c:v>36.30155514952708</c:v>
                </c:pt>
                <c:pt idx="1960">
                  <c:v>38.92906451055831</c:v>
                </c:pt>
                <c:pt idx="1961">
                  <c:v>46.61645391421097</c:v>
                </c:pt>
                <c:pt idx="1962">
                  <c:v>37.38208758442664</c:v>
                </c:pt>
                <c:pt idx="1963">
                  <c:v>34.47370414263627</c:v>
                </c:pt>
                <c:pt idx="1964">
                  <c:v>39.32226312299416</c:v>
                </c:pt>
                <c:pt idx="1965">
                  <c:v>36.91920855819702</c:v>
                </c:pt>
                <c:pt idx="1966">
                  <c:v>36.50743709023534</c:v>
                </c:pt>
                <c:pt idx="1967">
                  <c:v>41.25023675408617</c:v>
                </c:pt>
                <c:pt idx="1968">
                  <c:v>41.99296586093962</c:v>
                </c:pt>
                <c:pt idx="1969">
                  <c:v>36.63699614177276</c:v>
                </c:pt>
                <c:pt idx="1970">
                  <c:v>35.86264138568274</c:v>
                </c:pt>
                <c:pt idx="1971">
                  <c:v>36.63123416779784</c:v>
                </c:pt>
                <c:pt idx="1972">
                  <c:v>35.85626963749348</c:v>
                </c:pt>
                <c:pt idx="1973">
                  <c:v>37.6181126885787</c:v>
                </c:pt>
                <c:pt idx="1974">
                  <c:v>39.26556394350055</c:v>
                </c:pt>
                <c:pt idx="1975">
                  <c:v>43.2989588015418</c:v>
                </c:pt>
                <c:pt idx="1976">
                  <c:v>38.9237090088187</c:v>
                </c:pt>
                <c:pt idx="1977">
                  <c:v>34.32071905512468</c:v>
                </c:pt>
                <c:pt idx="1978">
                  <c:v>34.24507599721445</c:v>
                </c:pt>
                <c:pt idx="1979">
                  <c:v>36.57640188373824</c:v>
                </c:pt>
                <c:pt idx="1980">
                  <c:v>32.89709733902121</c:v>
                </c:pt>
                <c:pt idx="1981">
                  <c:v>38.71412479926599</c:v>
                </c:pt>
                <c:pt idx="1982">
                  <c:v>48.98904679596199</c:v>
                </c:pt>
                <c:pt idx="1983">
                  <c:v>40.65170594595024</c:v>
                </c:pt>
                <c:pt idx="1984">
                  <c:v>36.6202789972939</c:v>
                </c:pt>
                <c:pt idx="1985">
                  <c:v>29.25457255100158</c:v>
                </c:pt>
                <c:pt idx="1986">
                  <c:v>37.0009945168692</c:v>
                </c:pt>
                <c:pt idx="1987">
                  <c:v>38.1038770915881</c:v>
                </c:pt>
                <c:pt idx="1988">
                  <c:v>35.31204027932684</c:v>
                </c:pt>
                <c:pt idx="1989">
                  <c:v>43.41015884807725</c:v>
                </c:pt>
                <c:pt idx="1990">
                  <c:v>38.34062904523048</c:v>
                </c:pt>
                <c:pt idx="1991">
                  <c:v>35.87583855850527</c:v>
                </c:pt>
                <c:pt idx="1992">
                  <c:v>36.84419019947313</c:v>
                </c:pt>
                <c:pt idx="1993">
                  <c:v>36.01837694888823</c:v>
                </c:pt>
                <c:pt idx="1994">
                  <c:v>38.23975874791622</c:v>
                </c:pt>
                <c:pt idx="1995">
                  <c:v>37.20713751392667</c:v>
                </c:pt>
                <c:pt idx="1996">
                  <c:v>40.72126174317565</c:v>
                </c:pt>
                <c:pt idx="1997">
                  <c:v>31.68921833486038</c:v>
                </c:pt>
                <c:pt idx="1998">
                  <c:v>33.72777667736428</c:v>
                </c:pt>
                <c:pt idx="1999">
                  <c:v>32.86069659819275</c:v>
                </c:pt>
                <c:pt idx="2000">
                  <c:v>33.82806291594245</c:v>
                </c:pt>
                <c:pt idx="2001">
                  <c:v>39.32826290917664</c:v>
                </c:pt>
                <c:pt idx="2002">
                  <c:v>35.83628621733124</c:v>
                </c:pt>
                <c:pt idx="2003">
                  <c:v>43.15145648129883</c:v>
                </c:pt>
                <c:pt idx="2004">
                  <c:v>39.6562994461888</c:v>
                </c:pt>
                <c:pt idx="2005">
                  <c:v>28.66398197342177</c:v>
                </c:pt>
                <c:pt idx="2006">
                  <c:v>29.833148820242</c:v>
                </c:pt>
                <c:pt idx="2007">
                  <c:v>35.54892911462804</c:v>
                </c:pt>
                <c:pt idx="2008">
                  <c:v>32.93828659680644</c:v>
                </c:pt>
                <c:pt idx="2009">
                  <c:v>40.61499563108093</c:v>
                </c:pt>
                <c:pt idx="2010">
                  <c:v>44.63046722035782</c:v>
                </c:pt>
                <c:pt idx="2011">
                  <c:v>33.12080677291635</c:v>
                </c:pt>
                <c:pt idx="2012">
                  <c:v>39.63394217851451</c:v>
                </c:pt>
                <c:pt idx="2013">
                  <c:v>36.11321598952417</c:v>
                </c:pt>
                <c:pt idx="2014">
                  <c:v>29.48920185970412</c:v>
                </c:pt>
                <c:pt idx="2015">
                  <c:v>33.54619210839875</c:v>
                </c:pt>
                <c:pt idx="2016">
                  <c:v>40.74158384080965</c:v>
                </c:pt>
                <c:pt idx="2017">
                  <c:v>47.6192895849393</c:v>
                </c:pt>
                <c:pt idx="2018">
                  <c:v>34.596988942799</c:v>
                </c:pt>
                <c:pt idx="2019">
                  <c:v>37.371082884092</c:v>
                </c:pt>
                <c:pt idx="2020">
                  <c:v>39.1283257201071</c:v>
                </c:pt>
                <c:pt idx="2021">
                  <c:v>38.94153024752002</c:v>
                </c:pt>
                <c:pt idx="2022">
                  <c:v>38.76365921539151</c:v>
                </c:pt>
                <c:pt idx="2023">
                  <c:v>43.48275402695816</c:v>
                </c:pt>
                <c:pt idx="2024">
                  <c:v>39.96259442178786</c:v>
                </c:pt>
                <c:pt idx="2025">
                  <c:v>33.53085745492454</c:v>
                </c:pt>
                <c:pt idx="2026">
                  <c:v>33.06946388890045</c:v>
                </c:pt>
                <c:pt idx="2027">
                  <c:v>34.38358202158702</c:v>
                </c:pt>
                <c:pt idx="2028">
                  <c:v>37.11780405029393</c:v>
                </c:pt>
                <c:pt idx="2029">
                  <c:v>34.23501205240214</c:v>
                </c:pt>
                <c:pt idx="2030">
                  <c:v>44.60713607748237</c:v>
                </c:pt>
                <c:pt idx="2031">
                  <c:v>48.52128127286399</c:v>
                </c:pt>
                <c:pt idx="2032">
                  <c:v>31.77337802856011</c:v>
                </c:pt>
                <c:pt idx="2033">
                  <c:v>26.72979209635412</c:v>
                </c:pt>
                <c:pt idx="2034">
                  <c:v>36.89978832514753</c:v>
                </c:pt>
                <c:pt idx="2035">
                  <c:v>34.40236716074599</c:v>
                </c:pt>
                <c:pt idx="2036">
                  <c:v>22.24334404588838</c:v>
                </c:pt>
                <c:pt idx="2037">
                  <c:v>51.87570044409134</c:v>
                </c:pt>
                <c:pt idx="2038">
                  <c:v>42.709715108412</c:v>
                </c:pt>
                <c:pt idx="2039">
                  <c:v>35.13755040290407</c:v>
                </c:pt>
                <c:pt idx="2040">
                  <c:v>31.96421003800862</c:v>
                </c:pt>
                <c:pt idx="2041">
                  <c:v>29.42803978408032</c:v>
                </c:pt>
                <c:pt idx="2042">
                  <c:v>34.02240006301182</c:v>
                </c:pt>
                <c:pt idx="2043">
                  <c:v>32.02076448271185</c:v>
                </c:pt>
                <c:pt idx="2044">
                  <c:v>39.36782499009824</c:v>
                </c:pt>
                <c:pt idx="2045">
                  <c:v>39.63721010519924</c:v>
                </c:pt>
                <c:pt idx="2046">
                  <c:v>33.727139923571</c:v>
                </c:pt>
                <c:pt idx="2047">
                  <c:v>25.60308478041353</c:v>
                </c:pt>
                <c:pt idx="2048">
                  <c:v>32.96481768241429</c:v>
                </c:pt>
                <c:pt idx="2049">
                  <c:v>33.27308031912475</c:v>
                </c:pt>
                <c:pt idx="2050">
                  <c:v>36.85668518801287</c:v>
                </c:pt>
                <c:pt idx="2051">
                  <c:v>39.95532050131281</c:v>
                </c:pt>
                <c:pt idx="2052">
                  <c:v>41.05793016531479</c:v>
                </c:pt>
                <c:pt idx="2053">
                  <c:v>34.1396866048891</c:v>
                </c:pt>
                <c:pt idx="2054">
                  <c:v>31.97783401331393</c:v>
                </c:pt>
                <c:pt idx="2055">
                  <c:v>32.7828708939059</c:v>
                </c:pt>
                <c:pt idx="2056">
                  <c:v>34.45657643862513</c:v>
                </c:pt>
                <c:pt idx="2057">
                  <c:v>29.92737595334417</c:v>
                </c:pt>
                <c:pt idx="2058">
                  <c:v>47.10605824405664</c:v>
                </c:pt>
                <c:pt idx="2059">
                  <c:v>41.55798167702599</c:v>
                </c:pt>
                <c:pt idx="2060">
                  <c:v>33.5747650438177</c:v>
                </c:pt>
                <c:pt idx="2061">
                  <c:v>31.81672091295426</c:v>
                </c:pt>
                <c:pt idx="2062">
                  <c:v>35.95720532940985</c:v>
                </c:pt>
                <c:pt idx="2063">
                  <c:v>33.67694401477728</c:v>
                </c:pt>
                <c:pt idx="2064">
                  <c:v>28.96173556859332</c:v>
                </c:pt>
                <c:pt idx="2065">
                  <c:v>43.01647413659003</c:v>
                </c:pt>
                <c:pt idx="2066">
                  <c:v>41.46507481501968</c:v>
                </c:pt>
                <c:pt idx="2067">
                  <c:v>32.08608385353199</c:v>
                </c:pt>
                <c:pt idx="2068">
                  <c:v>24.62522318053928</c:v>
                </c:pt>
                <c:pt idx="2069">
                  <c:v>38.58603292920997</c:v>
                </c:pt>
                <c:pt idx="2070">
                  <c:v>37.73794377447703</c:v>
                </c:pt>
                <c:pt idx="2071">
                  <c:v>28.17756458374775</c:v>
                </c:pt>
                <c:pt idx="2072">
                  <c:v>38.15532331941284</c:v>
                </c:pt>
                <c:pt idx="2073">
                  <c:v>41.40798309564207</c:v>
                </c:pt>
                <c:pt idx="2074">
                  <c:v>33.0919108897717</c:v>
                </c:pt>
                <c:pt idx="2075">
                  <c:v>31.0633036576009</c:v>
                </c:pt>
                <c:pt idx="2076">
                  <c:v>22.47545669927008</c:v>
                </c:pt>
                <c:pt idx="2077">
                  <c:v>30.13064073070809</c:v>
                </c:pt>
                <c:pt idx="2078">
                  <c:v>26.91694872070192</c:v>
                </c:pt>
                <c:pt idx="2079">
                  <c:v>38.42626848835125</c:v>
                </c:pt>
                <c:pt idx="2080">
                  <c:v>37.59801395104397</c:v>
                </c:pt>
                <c:pt idx="2081">
                  <c:v>32.33327522719262</c:v>
                </c:pt>
                <c:pt idx="2082">
                  <c:v>29.93724253392269</c:v>
                </c:pt>
                <c:pt idx="2083">
                  <c:v>28.76874284990686</c:v>
                </c:pt>
                <c:pt idx="2084">
                  <c:v>28.14137488262783</c:v>
                </c:pt>
                <c:pt idx="2085">
                  <c:v>27.27360935559432</c:v>
                </c:pt>
                <c:pt idx="2086">
                  <c:v>36.21436360795693</c:v>
                </c:pt>
                <c:pt idx="2087">
                  <c:v>35.98917743636595</c:v>
                </c:pt>
                <c:pt idx="2088">
                  <c:v>31.74481267707932</c:v>
                </c:pt>
                <c:pt idx="2089">
                  <c:v>37.14238537566675</c:v>
                </c:pt>
                <c:pt idx="2090">
                  <c:v>32.04380075282381</c:v>
                </c:pt>
                <c:pt idx="2091">
                  <c:v>24.45127396106323</c:v>
                </c:pt>
                <c:pt idx="2092">
                  <c:v>28.30071630607457</c:v>
                </c:pt>
                <c:pt idx="2093">
                  <c:v>37.06218439820975</c:v>
                </c:pt>
                <c:pt idx="2094">
                  <c:v>41.86717537516538</c:v>
                </c:pt>
                <c:pt idx="2095">
                  <c:v>29.05045431552666</c:v>
                </c:pt>
                <c:pt idx="2096">
                  <c:v>32.71137075131199</c:v>
                </c:pt>
                <c:pt idx="2097">
                  <c:v>31.87185952972096</c:v>
                </c:pt>
                <c:pt idx="2098">
                  <c:v>27.66145179795876</c:v>
                </c:pt>
                <c:pt idx="2099">
                  <c:v>22.96746803837846</c:v>
                </c:pt>
                <c:pt idx="2100">
                  <c:v>40.39343774018585</c:v>
                </c:pt>
                <c:pt idx="2101">
                  <c:v>43.84269291256068</c:v>
                </c:pt>
                <c:pt idx="2102">
                  <c:v>26.48983161236777</c:v>
                </c:pt>
                <c:pt idx="2103">
                  <c:v>26.13874101046141</c:v>
                </c:pt>
                <c:pt idx="2104">
                  <c:v>33.92464244844497</c:v>
                </c:pt>
                <c:pt idx="2105">
                  <c:v>32.48261959361884</c:v>
                </c:pt>
                <c:pt idx="2106">
                  <c:v>25.48942598577898</c:v>
                </c:pt>
                <c:pt idx="2107">
                  <c:v>32.59366108902577</c:v>
                </c:pt>
                <c:pt idx="2108">
                  <c:v>43.10860089114907</c:v>
                </c:pt>
                <c:pt idx="2109">
                  <c:v>29.81220215825584</c:v>
                </c:pt>
                <c:pt idx="2110">
                  <c:v>32.61209165365779</c:v>
                </c:pt>
                <c:pt idx="2111">
                  <c:v>28.90638540219675</c:v>
                </c:pt>
                <c:pt idx="2112">
                  <c:v>31.08719892389025</c:v>
                </c:pt>
                <c:pt idx="2113">
                  <c:v>29.34554713950788</c:v>
                </c:pt>
                <c:pt idx="2114">
                  <c:v>37.60028445442799</c:v>
                </c:pt>
                <c:pt idx="2115">
                  <c:v>40.96720401333346</c:v>
                </c:pt>
                <c:pt idx="2116">
                  <c:v>34.11714514874896</c:v>
                </c:pt>
                <c:pt idx="2117">
                  <c:v>30.621801998845</c:v>
                </c:pt>
                <c:pt idx="2118">
                  <c:v>21.07604225833242</c:v>
                </c:pt>
                <c:pt idx="2119">
                  <c:v>23.10618391017724</c:v>
                </c:pt>
                <c:pt idx="2120">
                  <c:v>28.09274695298278</c:v>
                </c:pt>
                <c:pt idx="2121">
                  <c:v>37.20994819818096</c:v>
                </c:pt>
                <c:pt idx="2122">
                  <c:v>42.19344567759595</c:v>
                </c:pt>
                <c:pt idx="2123">
                  <c:v>23.57845715159375</c:v>
                </c:pt>
                <c:pt idx="2124">
                  <c:v>30.23324092104604</c:v>
                </c:pt>
                <c:pt idx="2125">
                  <c:v>28.06138046853127</c:v>
                </c:pt>
                <c:pt idx="2126">
                  <c:v>34.98748132790472</c:v>
                </c:pt>
                <c:pt idx="2127">
                  <c:v>29.2873782294995</c:v>
                </c:pt>
                <c:pt idx="2128">
                  <c:v>38.75877414105971</c:v>
                </c:pt>
                <c:pt idx="2129">
                  <c:v>45.84322797552489</c:v>
                </c:pt>
                <c:pt idx="2130">
                  <c:v>30.75283476925296</c:v>
                </c:pt>
                <c:pt idx="2131">
                  <c:v>29.13129817856987</c:v>
                </c:pt>
                <c:pt idx="2132">
                  <c:v>31.75437896229206</c:v>
                </c:pt>
                <c:pt idx="2133">
                  <c:v>29.98762610090978</c:v>
                </c:pt>
                <c:pt idx="2134">
                  <c:v>36.02396733609414</c:v>
                </c:pt>
                <c:pt idx="2135">
                  <c:v>28.3960862689906</c:v>
                </c:pt>
                <c:pt idx="2136">
                  <c:v>48.1237269891675</c:v>
                </c:pt>
                <c:pt idx="2137">
                  <c:v>25.99065754858378</c:v>
                </c:pt>
                <c:pt idx="2138">
                  <c:v>33.8680733449218</c:v>
                </c:pt>
                <c:pt idx="2139">
                  <c:v>24.56964591087569</c:v>
                </c:pt>
                <c:pt idx="2140">
                  <c:v>34.26718406572129</c:v>
                </c:pt>
                <c:pt idx="2141">
                  <c:v>35.85808905854275</c:v>
                </c:pt>
                <c:pt idx="2142">
                  <c:v>37.73454547976424</c:v>
                </c:pt>
                <c:pt idx="2143">
                  <c:v>44.7279428802413</c:v>
                </c:pt>
                <c:pt idx="2144">
                  <c:v>35.0974570629392</c:v>
                </c:pt>
                <c:pt idx="2145">
                  <c:v>28.02414066603005</c:v>
                </c:pt>
                <c:pt idx="2146">
                  <c:v>33.77644644402726</c:v>
                </c:pt>
                <c:pt idx="2147">
                  <c:v>40.78892558485826</c:v>
                </c:pt>
                <c:pt idx="2148">
                  <c:v>36.36993425872677</c:v>
                </c:pt>
                <c:pt idx="2149">
                  <c:v>27.82689681351499</c:v>
                </c:pt>
                <c:pt idx="2150">
                  <c:v>44.23677102620074</c:v>
                </c:pt>
                <c:pt idx="2151">
                  <c:v>40.8630103871977</c:v>
                </c:pt>
                <c:pt idx="2152">
                  <c:v>40.509940742644</c:v>
                </c:pt>
                <c:pt idx="2153">
                  <c:v>29.4231129296043</c:v>
                </c:pt>
                <c:pt idx="2154">
                  <c:v>34.16936534416156</c:v>
                </c:pt>
                <c:pt idx="2155">
                  <c:v>35.15532518141067</c:v>
                </c:pt>
                <c:pt idx="2156">
                  <c:v>39.25688804755972</c:v>
                </c:pt>
                <c:pt idx="2157">
                  <c:v>53.77214888753654</c:v>
                </c:pt>
                <c:pt idx="2158">
                  <c:v>38.69114497070438</c:v>
                </c:pt>
                <c:pt idx="2159">
                  <c:v>36.61309167207973</c:v>
                </c:pt>
                <c:pt idx="2160">
                  <c:v>37.18553158545017</c:v>
                </c:pt>
                <c:pt idx="2161">
                  <c:v>37.37003942737125</c:v>
                </c:pt>
                <c:pt idx="2162">
                  <c:v>37.84869748329771</c:v>
                </c:pt>
                <c:pt idx="2163">
                  <c:v>35.120315542963</c:v>
                </c:pt>
                <c:pt idx="2164">
                  <c:v>50.92388607094419</c:v>
                </c:pt>
                <c:pt idx="2165">
                  <c:v>25.86600525435534</c:v>
                </c:pt>
                <c:pt idx="2166">
                  <c:v>43.34109155791049</c:v>
                </c:pt>
                <c:pt idx="2167">
                  <c:v>35.33248419823999</c:v>
                </c:pt>
                <c:pt idx="2168">
                  <c:v>36.81054021382002</c:v>
                </c:pt>
                <c:pt idx="2169">
                  <c:v>34.74939668542794</c:v>
                </c:pt>
                <c:pt idx="2170">
                  <c:v>41.2375700342321</c:v>
                </c:pt>
                <c:pt idx="2171">
                  <c:v>49.09849472864597</c:v>
                </c:pt>
                <c:pt idx="2172">
                  <c:v>40.04658406744579</c:v>
                </c:pt>
                <c:pt idx="2173">
                  <c:v>40.346610946969</c:v>
                </c:pt>
                <c:pt idx="2174">
                  <c:v>37.20191115797521</c:v>
                </c:pt>
                <c:pt idx="2175">
                  <c:v>39.18940662552843</c:v>
                </c:pt>
                <c:pt idx="2176">
                  <c:v>40.71467883845341</c:v>
                </c:pt>
                <c:pt idx="2177">
                  <c:v>38.8288989740194</c:v>
                </c:pt>
                <c:pt idx="2178">
                  <c:v>49.4569572898596</c:v>
                </c:pt>
                <c:pt idx="2179">
                  <c:v>41.07903826742792</c:v>
                </c:pt>
                <c:pt idx="2180">
                  <c:v>29.63225202062943</c:v>
                </c:pt>
                <c:pt idx="2181">
                  <c:v>34.94680828147527</c:v>
                </c:pt>
                <c:pt idx="2182">
                  <c:v>40.174292917205</c:v>
                </c:pt>
                <c:pt idx="2183">
                  <c:v>37.59383973861973</c:v>
                </c:pt>
                <c:pt idx="2184">
                  <c:v>45.24364028916307</c:v>
                </c:pt>
                <c:pt idx="2185">
                  <c:v>54.71117746792044</c:v>
                </c:pt>
                <c:pt idx="2186">
                  <c:v>41.42856205759168</c:v>
                </c:pt>
                <c:pt idx="2187">
                  <c:v>35.81980250221898</c:v>
                </c:pt>
                <c:pt idx="2188">
                  <c:v>39.3254195280099</c:v>
                </c:pt>
                <c:pt idx="2189">
                  <c:v>38.00190205530699</c:v>
                </c:pt>
                <c:pt idx="2190">
                  <c:v>37.3786541792258</c:v>
                </c:pt>
                <c:pt idx="2191">
                  <c:v>41.99462780126829</c:v>
                </c:pt>
                <c:pt idx="2192">
                  <c:v>49.09138588069933</c:v>
                </c:pt>
                <c:pt idx="2193">
                  <c:v>39.64663619931937</c:v>
                </c:pt>
                <c:pt idx="2194">
                  <c:v>36.04579633840831</c:v>
                </c:pt>
                <c:pt idx="2195">
                  <c:v>42.6071354371833</c:v>
                </c:pt>
                <c:pt idx="2196">
                  <c:v>37.71609398174319</c:v>
                </c:pt>
                <c:pt idx="2197">
                  <c:v>42.61827772165957</c:v>
                </c:pt>
                <c:pt idx="2198">
                  <c:v>42.18959925590173</c:v>
                </c:pt>
                <c:pt idx="2199">
                  <c:v>43.314256311486</c:v>
                </c:pt>
                <c:pt idx="2200">
                  <c:v>36.66134343157377</c:v>
                </c:pt>
                <c:pt idx="2201">
                  <c:v>38.74488347338641</c:v>
                </c:pt>
                <c:pt idx="2202">
                  <c:v>38.76133164631162</c:v>
                </c:pt>
                <c:pt idx="2203">
                  <c:v>36.236545036588</c:v>
                </c:pt>
                <c:pt idx="2204">
                  <c:v>39.7538787706242</c:v>
                </c:pt>
                <c:pt idx="2205">
                  <c:v>38.5758481428882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Summary!$D$1</c:f>
              <c:strCache>
                <c:ptCount val="1"/>
                <c:pt idx="0">
                  <c:v>Other Indexed</c:v>
                </c:pt>
              </c:strCache>
            </c:strRef>
          </c:tx>
          <c:spPr>
            <a:ln w="47625">
              <a:noFill/>
            </a:ln>
          </c:spPr>
          <c:marker>
            <c:symbol val="square"/>
            <c:size val="5"/>
            <c:spPr>
              <a:noFill/>
              <a:ln w="6350">
                <a:noFill/>
              </a:ln>
            </c:spPr>
          </c:marker>
          <c:trendline>
            <c:spPr>
              <a:ln>
                <a:solidFill>
                  <a:srgbClr val="FF0000"/>
                </a:solidFill>
              </a:ln>
            </c:spPr>
            <c:trendlineType val="movingAvg"/>
            <c:period val="28"/>
            <c:dispRSqr val="0"/>
            <c:dispEq val="0"/>
          </c:trendline>
          <c:xVal>
            <c:numRef>
              <c:f>Summary!$A$2:$A$2200</c:f>
              <c:numCache>
                <c:formatCode>m/d/yy</c:formatCode>
                <c:ptCount val="2199"/>
                <c:pt idx="0">
                  <c:v>39934.0</c:v>
                </c:pt>
                <c:pt idx="1">
                  <c:v>39935.0</c:v>
                </c:pt>
                <c:pt idx="2">
                  <c:v>39936.0</c:v>
                </c:pt>
                <c:pt idx="3">
                  <c:v>39937.0</c:v>
                </c:pt>
                <c:pt idx="4">
                  <c:v>39938.0</c:v>
                </c:pt>
                <c:pt idx="5">
                  <c:v>39939.0</c:v>
                </c:pt>
                <c:pt idx="6">
                  <c:v>39940.0</c:v>
                </c:pt>
                <c:pt idx="7">
                  <c:v>39941.0</c:v>
                </c:pt>
                <c:pt idx="8">
                  <c:v>39942.0</c:v>
                </c:pt>
                <c:pt idx="9">
                  <c:v>39943.0</c:v>
                </c:pt>
                <c:pt idx="10">
                  <c:v>39944.0</c:v>
                </c:pt>
                <c:pt idx="11">
                  <c:v>39945.0</c:v>
                </c:pt>
                <c:pt idx="12">
                  <c:v>39946.0</c:v>
                </c:pt>
                <c:pt idx="13">
                  <c:v>39947.0</c:v>
                </c:pt>
                <c:pt idx="14">
                  <c:v>39948.0</c:v>
                </c:pt>
                <c:pt idx="15">
                  <c:v>39949.0</c:v>
                </c:pt>
                <c:pt idx="16">
                  <c:v>39950.0</c:v>
                </c:pt>
                <c:pt idx="17">
                  <c:v>39951.0</c:v>
                </c:pt>
                <c:pt idx="18">
                  <c:v>39952.0</c:v>
                </c:pt>
                <c:pt idx="19">
                  <c:v>39953.0</c:v>
                </c:pt>
                <c:pt idx="20">
                  <c:v>39954.0</c:v>
                </c:pt>
                <c:pt idx="21">
                  <c:v>39955.0</c:v>
                </c:pt>
                <c:pt idx="22">
                  <c:v>39956.0</c:v>
                </c:pt>
                <c:pt idx="23">
                  <c:v>39957.0</c:v>
                </c:pt>
                <c:pt idx="24">
                  <c:v>39958.0</c:v>
                </c:pt>
                <c:pt idx="25">
                  <c:v>39959.0</c:v>
                </c:pt>
                <c:pt idx="26">
                  <c:v>39960.0</c:v>
                </c:pt>
                <c:pt idx="27">
                  <c:v>39961.0</c:v>
                </c:pt>
                <c:pt idx="28">
                  <c:v>39962.0</c:v>
                </c:pt>
                <c:pt idx="29">
                  <c:v>39963.0</c:v>
                </c:pt>
                <c:pt idx="30">
                  <c:v>39964.0</c:v>
                </c:pt>
                <c:pt idx="31">
                  <c:v>39965.0</c:v>
                </c:pt>
                <c:pt idx="32">
                  <c:v>39966.0</c:v>
                </c:pt>
                <c:pt idx="33">
                  <c:v>39967.0</c:v>
                </c:pt>
                <c:pt idx="34">
                  <c:v>39968.0</c:v>
                </c:pt>
                <c:pt idx="35">
                  <c:v>39969.0</c:v>
                </c:pt>
                <c:pt idx="36">
                  <c:v>39970.0</c:v>
                </c:pt>
                <c:pt idx="37">
                  <c:v>39971.0</c:v>
                </c:pt>
                <c:pt idx="38">
                  <c:v>39972.0</c:v>
                </c:pt>
                <c:pt idx="39">
                  <c:v>39973.0</c:v>
                </c:pt>
                <c:pt idx="40">
                  <c:v>39974.0</c:v>
                </c:pt>
                <c:pt idx="41">
                  <c:v>39975.0</c:v>
                </c:pt>
                <c:pt idx="42">
                  <c:v>39976.0</c:v>
                </c:pt>
                <c:pt idx="43">
                  <c:v>39977.0</c:v>
                </c:pt>
                <c:pt idx="44">
                  <c:v>39978.0</c:v>
                </c:pt>
                <c:pt idx="45">
                  <c:v>39979.0</c:v>
                </c:pt>
                <c:pt idx="46">
                  <c:v>39980.0</c:v>
                </c:pt>
                <c:pt idx="47">
                  <c:v>39981.0</c:v>
                </c:pt>
                <c:pt idx="48">
                  <c:v>39982.0</c:v>
                </c:pt>
                <c:pt idx="49">
                  <c:v>39983.0</c:v>
                </c:pt>
                <c:pt idx="50">
                  <c:v>39984.0</c:v>
                </c:pt>
                <c:pt idx="51">
                  <c:v>39985.0</c:v>
                </c:pt>
                <c:pt idx="52">
                  <c:v>39986.0</c:v>
                </c:pt>
                <c:pt idx="53">
                  <c:v>39987.0</c:v>
                </c:pt>
                <c:pt idx="54">
                  <c:v>39988.0</c:v>
                </c:pt>
                <c:pt idx="55">
                  <c:v>39989.0</c:v>
                </c:pt>
                <c:pt idx="56">
                  <c:v>39990.0</c:v>
                </c:pt>
                <c:pt idx="57">
                  <c:v>39991.0</c:v>
                </c:pt>
                <c:pt idx="58">
                  <c:v>39992.0</c:v>
                </c:pt>
                <c:pt idx="59">
                  <c:v>39993.0</c:v>
                </c:pt>
                <c:pt idx="60">
                  <c:v>39994.0</c:v>
                </c:pt>
                <c:pt idx="61">
                  <c:v>39995.0</c:v>
                </c:pt>
                <c:pt idx="62">
                  <c:v>39996.0</c:v>
                </c:pt>
                <c:pt idx="63">
                  <c:v>39997.0</c:v>
                </c:pt>
                <c:pt idx="64">
                  <c:v>39998.0</c:v>
                </c:pt>
                <c:pt idx="65">
                  <c:v>39999.0</c:v>
                </c:pt>
                <c:pt idx="66">
                  <c:v>40000.0</c:v>
                </c:pt>
                <c:pt idx="67">
                  <c:v>40001.0</c:v>
                </c:pt>
                <c:pt idx="68">
                  <c:v>40002.0</c:v>
                </c:pt>
                <c:pt idx="69">
                  <c:v>40003.0</c:v>
                </c:pt>
                <c:pt idx="70">
                  <c:v>40004.0</c:v>
                </c:pt>
                <c:pt idx="71">
                  <c:v>40005.0</c:v>
                </c:pt>
                <c:pt idx="72">
                  <c:v>40006.0</c:v>
                </c:pt>
                <c:pt idx="73">
                  <c:v>40007.0</c:v>
                </c:pt>
                <c:pt idx="74">
                  <c:v>40008.0</c:v>
                </c:pt>
                <c:pt idx="75">
                  <c:v>40009.0</c:v>
                </c:pt>
                <c:pt idx="76">
                  <c:v>40010.0</c:v>
                </c:pt>
                <c:pt idx="77">
                  <c:v>40011.0</c:v>
                </c:pt>
                <c:pt idx="78">
                  <c:v>40012.0</c:v>
                </c:pt>
                <c:pt idx="79">
                  <c:v>40013.0</c:v>
                </c:pt>
                <c:pt idx="80">
                  <c:v>40014.0</c:v>
                </c:pt>
                <c:pt idx="81">
                  <c:v>40015.0</c:v>
                </c:pt>
                <c:pt idx="82">
                  <c:v>40016.0</c:v>
                </c:pt>
                <c:pt idx="83">
                  <c:v>40017.0</c:v>
                </c:pt>
                <c:pt idx="84">
                  <c:v>40018.0</c:v>
                </c:pt>
                <c:pt idx="85">
                  <c:v>40019.0</c:v>
                </c:pt>
                <c:pt idx="86">
                  <c:v>40020.0</c:v>
                </c:pt>
                <c:pt idx="87">
                  <c:v>40021.0</c:v>
                </c:pt>
                <c:pt idx="88">
                  <c:v>40022.0</c:v>
                </c:pt>
                <c:pt idx="89">
                  <c:v>40023.0</c:v>
                </c:pt>
                <c:pt idx="90">
                  <c:v>40024.0</c:v>
                </c:pt>
                <c:pt idx="91">
                  <c:v>40025.0</c:v>
                </c:pt>
                <c:pt idx="92">
                  <c:v>40026.0</c:v>
                </c:pt>
                <c:pt idx="93">
                  <c:v>40027.0</c:v>
                </c:pt>
                <c:pt idx="94">
                  <c:v>40028.0</c:v>
                </c:pt>
                <c:pt idx="95">
                  <c:v>40029.0</c:v>
                </c:pt>
                <c:pt idx="96">
                  <c:v>40030.0</c:v>
                </c:pt>
                <c:pt idx="97">
                  <c:v>40031.0</c:v>
                </c:pt>
                <c:pt idx="98">
                  <c:v>40032.0</c:v>
                </c:pt>
                <c:pt idx="99">
                  <c:v>40033.0</c:v>
                </c:pt>
                <c:pt idx="100">
                  <c:v>40034.0</c:v>
                </c:pt>
                <c:pt idx="101">
                  <c:v>40035.0</c:v>
                </c:pt>
                <c:pt idx="102">
                  <c:v>40036.0</c:v>
                </c:pt>
                <c:pt idx="103">
                  <c:v>40037.0</c:v>
                </c:pt>
                <c:pt idx="104">
                  <c:v>40038.0</c:v>
                </c:pt>
                <c:pt idx="105">
                  <c:v>40039.0</c:v>
                </c:pt>
                <c:pt idx="106">
                  <c:v>40040.0</c:v>
                </c:pt>
                <c:pt idx="107">
                  <c:v>40041.0</c:v>
                </c:pt>
                <c:pt idx="108">
                  <c:v>40042.0</c:v>
                </c:pt>
                <c:pt idx="109">
                  <c:v>40043.0</c:v>
                </c:pt>
                <c:pt idx="110">
                  <c:v>40044.0</c:v>
                </c:pt>
                <c:pt idx="111">
                  <c:v>40045.0</c:v>
                </c:pt>
                <c:pt idx="112">
                  <c:v>40046.0</c:v>
                </c:pt>
                <c:pt idx="113">
                  <c:v>40047.0</c:v>
                </c:pt>
                <c:pt idx="114">
                  <c:v>40048.0</c:v>
                </c:pt>
                <c:pt idx="115">
                  <c:v>40049.0</c:v>
                </c:pt>
                <c:pt idx="116">
                  <c:v>40050.0</c:v>
                </c:pt>
                <c:pt idx="117">
                  <c:v>40051.0</c:v>
                </c:pt>
                <c:pt idx="118">
                  <c:v>40052.0</c:v>
                </c:pt>
                <c:pt idx="119">
                  <c:v>40053.0</c:v>
                </c:pt>
                <c:pt idx="120">
                  <c:v>40054.0</c:v>
                </c:pt>
                <c:pt idx="121">
                  <c:v>40055.0</c:v>
                </c:pt>
                <c:pt idx="122">
                  <c:v>40056.0</c:v>
                </c:pt>
                <c:pt idx="123">
                  <c:v>40057.0</c:v>
                </c:pt>
                <c:pt idx="124">
                  <c:v>40058.0</c:v>
                </c:pt>
                <c:pt idx="125">
                  <c:v>40059.0</c:v>
                </c:pt>
                <c:pt idx="126">
                  <c:v>40060.0</c:v>
                </c:pt>
                <c:pt idx="127">
                  <c:v>40061.0</c:v>
                </c:pt>
                <c:pt idx="128">
                  <c:v>40062.0</c:v>
                </c:pt>
                <c:pt idx="129">
                  <c:v>40063.0</c:v>
                </c:pt>
                <c:pt idx="130">
                  <c:v>40064.0</c:v>
                </c:pt>
                <c:pt idx="131">
                  <c:v>40065.0</c:v>
                </c:pt>
                <c:pt idx="132">
                  <c:v>40066.0</c:v>
                </c:pt>
                <c:pt idx="133">
                  <c:v>40067.0</c:v>
                </c:pt>
                <c:pt idx="134">
                  <c:v>40068.0</c:v>
                </c:pt>
                <c:pt idx="135">
                  <c:v>40069.0</c:v>
                </c:pt>
                <c:pt idx="136">
                  <c:v>40070.0</c:v>
                </c:pt>
                <c:pt idx="137">
                  <c:v>40071.0</c:v>
                </c:pt>
                <c:pt idx="138">
                  <c:v>40072.0</c:v>
                </c:pt>
                <c:pt idx="139">
                  <c:v>40073.0</c:v>
                </c:pt>
                <c:pt idx="140">
                  <c:v>40074.0</c:v>
                </c:pt>
                <c:pt idx="141">
                  <c:v>40075.0</c:v>
                </c:pt>
                <c:pt idx="142">
                  <c:v>40076.0</c:v>
                </c:pt>
                <c:pt idx="143">
                  <c:v>40077.0</c:v>
                </c:pt>
                <c:pt idx="144">
                  <c:v>40078.0</c:v>
                </c:pt>
                <c:pt idx="145">
                  <c:v>40079.0</c:v>
                </c:pt>
                <c:pt idx="146">
                  <c:v>40080.0</c:v>
                </c:pt>
                <c:pt idx="147">
                  <c:v>40081.0</c:v>
                </c:pt>
                <c:pt idx="148">
                  <c:v>40082.0</c:v>
                </c:pt>
                <c:pt idx="149">
                  <c:v>40083.0</c:v>
                </c:pt>
                <c:pt idx="150">
                  <c:v>40084.0</c:v>
                </c:pt>
                <c:pt idx="151">
                  <c:v>40085.0</c:v>
                </c:pt>
                <c:pt idx="152">
                  <c:v>40086.0</c:v>
                </c:pt>
                <c:pt idx="153">
                  <c:v>40087.0</c:v>
                </c:pt>
                <c:pt idx="154">
                  <c:v>40088.0</c:v>
                </c:pt>
                <c:pt idx="155">
                  <c:v>40089.0</c:v>
                </c:pt>
                <c:pt idx="156">
                  <c:v>40090.0</c:v>
                </c:pt>
                <c:pt idx="157">
                  <c:v>40091.0</c:v>
                </c:pt>
                <c:pt idx="158">
                  <c:v>40092.0</c:v>
                </c:pt>
                <c:pt idx="159">
                  <c:v>40093.0</c:v>
                </c:pt>
                <c:pt idx="160">
                  <c:v>40094.0</c:v>
                </c:pt>
                <c:pt idx="161">
                  <c:v>40095.0</c:v>
                </c:pt>
                <c:pt idx="162">
                  <c:v>40096.0</c:v>
                </c:pt>
                <c:pt idx="163">
                  <c:v>40097.0</c:v>
                </c:pt>
                <c:pt idx="164">
                  <c:v>40098.0</c:v>
                </c:pt>
                <c:pt idx="165">
                  <c:v>40099.0</c:v>
                </c:pt>
                <c:pt idx="166">
                  <c:v>40100.0</c:v>
                </c:pt>
                <c:pt idx="167">
                  <c:v>40101.0</c:v>
                </c:pt>
                <c:pt idx="168">
                  <c:v>40102.0</c:v>
                </c:pt>
                <c:pt idx="169">
                  <c:v>40103.0</c:v>
                </c:pt>
                <c:pt idx="170">
                  <c:v>40104.0</c:v>
                </c:pt>
                <c:pt idx="171">
                  <c:v>40105.0</c:v>
                </c:pt>
                <c:pt idx="172">
                  <c:v>40106.0</c:v>
                </c:pt>
                <c:pt idx="173">
                  <c:v>40107.0</c:v>
                </c:pt>
                <c:pt idx="174">
                  <c:v>40108.0</c:v>
                </c:pt>
                <c:pt idx="175">
                  <c:v>40109.0</c:v>
                </c:pt>
                <c:pt idx="176">
                  <c:v>40110.0</c:v>
                </c:pt>
                <c:pt idx="177">
                  <c:v>40111.0</c:v>
                </c:pt>
                <c:pt idx="178">
                  <c:v>40112.0</c:v>
                </c:pt>
                <c:pt idx="179">
                  <c:v>40113.0</c:v>
                </c:pt>
                <c:pt idx="180">
                  <c:v>40114.0</c:v>
                </c:pt>
                <c:pt idx="181">
                  <c:v>40115.0</c:v>
                </c:pt>
                <c:pt idx="182">
                  <c:v>40116.0</c:v>
                </c:pt>
                <c:pt idx="183">
                  <c:v>40117.0</c:v>
                </c:pt>
                <c:pt idx="184">
                  <c:v>40118.0</c:v>
                </c:pt>
                <c:pt idx="185">
                  <c:v>40119.0</c:v>
                </c:pt>
                <c:pt idx="186">
                  <c:v>40120.0</c:v>
                </c:pt>
                <c:pt idx="187">
                  <c:v>40121.0</c:v>
                </c:pt>
                <c:pt idx="188">
                  <c:v>40122.0</c:v>
                </c:pt>
                <c:pt idx="189">
                  <c:v>40123.0</c:v>
                </c:pt>
                <c:pt idx="190">
                  <c:v>40124.0</c:v>
                </c:pt>
                <c:pt idx="191">
                  <c:v>40125.0</c:v>
                </c:pt>
                <c:pt idx="192">
                  <c:v>40126.0</c:v>
                </c:pt>
                <c:pt idx="193">
                  <c:v>40127.0</c:v>
                </c:pt>
                <c:pt idx="194">
                  <c:v>40128.0</c:v>
                </c:pt>
                <c:pt idx="195">
                  <c:v>40129.0</c:v>
                </c:pt>
                <c:pt idx="196">
                  <c:v>40130.0</c:v>
                </c:pt>
                <c:pt idx="197">
                  <c:v>40131.0</c:v>
                </c:pt>
                <c:pt idx="198">
                  <c:v>40132.0</c:v>
                </c:pt>
                <c:pt idx="199">
                  <c:v>40133.0</c:v>
                </c:pt>
                <c:pt idx="200">
                  <c:v>40134.0</c:v>
                </c:pt>
                <c:pt idx="201">
                  <c:v>40135.0</c:v>
                </c:pt>
                <c:pt idx="202">
                  <c:v>40136.0</c:v>
                </c:pt>
                <c:pt idx="203">
                  <c:v>40137.0</c:v>
                </c:pt>
                <c:pt idx="204">
                  <c:v>40138.0</c:v>
                </c:pt>
                <c:pt idx="205">
                  <c:v>40139.0</c:v>
                </c:pt>
                <c:pt idx="206">
                  <c:v>40140.0</c:v>
                </c:pt>
                <c:pt idx="207">
                  <c:v>40141.0</c:v>
                </c:pt>
                <c:pt idx="208">
                  <c:v>40142.0</c:v>
                </c:pt>
                <c:pt idx="209">
                  <c:v>40143.0</c:v>
                </c:pt>
                <c:pt idx="210">
                  <c:v>40144.0</c:v>
                </c:pt>
                <c:pt idx="211">
                  <c:v>40145.0</c:v>
                </c:pt>
                <c:pt idx="212">
                  <c:v>40146.0</c:v>
                </c:pt>
                <c:pt idx="213">
                  <c:v>40147.0</c:v>
                </c:pt>
                <c:pt idx="214">
                  <c:v>40148.0</c:v>
                </c:pt>
                <c:pt idx="215">
                  <c:v>40149.0</c:v>
                </c:pt>
                <c:pt idx="216">
                  <c:v>40150.0</c:v>
                </c:pt>
                <c:pt idx="217">
                  <c:v>40151.0</c:v>
                </c:pt>
                <c:pt idx="218">
                  <c:v>40152.0</c:v>
                </c:pt>
                <c:pt idx="219">
                  <c:v>40153.0</c:v>
                </c:pt>
                <c:pt idx="220">
                  <c:v>40154.0</c:v>
                </c:pt>
                <c:pt idx="221">
                  <c:v>40155.0</c:v>
                </c:pt>
                <c:pt idx="222">
                  <c:v>40156.0</c:v>
                </c:pt>
                <c:pt idx="223">
                  <c:v>40157.0</c:v>
                </c:pt>
                <c:pt idx="224">
                  <c:v>40158.0</c:v>
                </c:pt>
                <c:pt idx="225">
                  <c:v>40159.0</c:v>
                </c:pt>
                <c:pt idx="226">
                  <c:v>40160.0</c:v>
                </c:pt>
                <c:pt idx="227">
                  <c:v>40161.0</c:v>
                </c:pt>
                <c:pt idx="228">
                  <c:v>40162.0</c:v>
                </c:pt>
                <c:pt idx="229">
                  <c:v>40163.0</c:v>
                </c:pt>
                <c:pt idx="230">
                  <c:v>40164.0</c:v>
                </c:pt>
                <c:pt idx="231">
                  <c:v>40165.0</c:v>
                </c:pt>
                <c:pt idx="232">
                  <c:v>40166.0</c:v>
                </c:pt>
                <c:pt idx="233">
                  <c:v>40167.0</c:v>
                </c:pt>
                <c:pt idx="234">
                  <c:v>40168.0</c:v>
                </c:pt>
                <c:pt idx="235">
                  <c:v>40169.0</c:v>
                </c:pt>
                <c:pt idx="236">
                  <c:v>40170.0</c:v>
                </c:pt>
                <c:pt idx="237">
                  <c:v>40171.0</c:v>
                </c:pt>
                <c:pt idx="238">
                  <c:v>40172.0</c:v>
                </c:pt>
                <c:pt idx="239">
                  <c:v>40173.0</c:v>
                </c:pt>
                <c:pt idx="240">
                  <c:v>40174.0</c:v>
                </c:pt>
                <c:pt idx="241">
                  <c:v>40175.0</c:v>
                </c:pt>
                <c:pt idx="242">
                  <c:v>40176.0</c:v>
                </c:pt>
                <c:pt idx="243">
                  <c:v>40177.0</c:v>
                </c:pt>
                <c:pt idx="244">
                  <c:v>40178.0</c:v>
                </c:pt>
                <c:pt idx="245">
                  <c:v>40179.0</c:v>
                </c:pt>
                <c:pt idx="246">
                  <c:v>40180.0</c:v>
                </c:pt>
                <c:pt idx="247">
                  <c:v>40181.0</c:v>
                </c:pt>
                <c:pt idx="248">
                  <c:v>40182.0</c:v>
                </c:pt>
                <c:pt idx="249">
                  <c:v>40183.0</c:v>
                </c:pt>
                <c:pt idx="250">
                  <c:v>40184.0</c:v>
                </c:pt>
                <c:pt idx="251">
                  <c:v>40185.0</c:v>
                </c:pt>
                <c:pt idx="252">
                  <c:v>40186.0</c:v>
                </c:pt>
                <c:pt idx="253">
                  <c:v>40187.0</c:v>
                </c:pt>
                <c:pt idx="254">
                  <c:v>40188.0</c:v>
                </c:pt>
                <c:pt idx="255">
                  <c:v>40189.0</c:v>
                </c:pt>
                <c:pt idx="256">
                  <c:v>40190.0</c:v>
                </c:pt>
                <c:pt idx="257">
                  <c:v>40191.0</c:v>
                </c:pt>
                <c:pt idx="258">
                  <c:v>40192.0</c:v>
                </c:pt>
                <c:pt idx="259">
                  <c:v>40193.0</c:v>
                </c:pt>
                <c:pt idx="260">
                  <c:v>40194.0</c:v>
                </c:pt>
                <c:pt idx="261">
                  <c:v>40195.0</c:v>
                </c:pt>
                <c:pt idx="262">
                  <c:v>40196.0</c:v>
                </c:pt>
                <c:pt idx="263">
                  <c:v>40197.0</c:v>
                </c:pt>
                <c:pt idx="264">
                  <c:v>40198.0</c:v>
                </c:pt>
                <c:pt idx="265">
                  <c:v>40199.0</c:v>
                </c:pt>
                <c:pt idx="266">
                  <c:v>40200.0</c:v>
                </c:pt>
                <c:pt idx="267">
                  <c:v>40201.0</c:v>
                </c:pt>
                <c:pt idx="268">
                  <c:v>40202.0</c:v>
                </c:pt>
                <c:pt idx="269">
                  <c:v>40203.0</c:v>
                </c:pt>
                <c:pt idx="270">
                  <c:v>40204.0</c:v>
                </c:pt>
                <c:pt idx="271">
                  <c:v>40205.0</c:v>
                </c:pt>
                <c:pt idx="272">
                  <c:v>40206.0</c:v>
                </c:pt>
                <c:pt idx="273">
                  <c:v>40207.0</c:v>
                </c:pt>
                <c:pt idx="274">
                  <c:v>40208.0</c:v>
                </c:pt>
                <c:pt idx="275">
                  <c:v>40209.0</c:v>
                </c:pt>
                <c:pt idx="276">
                  <c:v>40210.0</c:v>
                </c:pt>
                <c:pt idx="277">
                  <c:v>40211.0</c:v>
                </c:pt>
                <c:pt idx="278">
                  <c:v>40212.0</c:v>
                </c:pt>
                <c:pt idx="279">
                  <c:v>40213.0</c:v>
                </c:pt>
                <c:pt idx="280">
                  <c:v>40214.0</c:v>
                </c:pt>
                <c:pt idx="281">
                  <c:v>40215.0</c:v>
                </c:pt>
                <c:pt idx="282">
                  <c:v>40216.0</c:v>
                </c:pt>
                <c:pt idx="283">
                  <c:v>40217.0</c:v>
                </c:pt>
                <c:pt idx="284">
                  <c:v>40218.0</c:v>
                </c:pt>
                <c:pt idx="285">
                  <c:v>40219.0</c:v>
                </c:pt>
                <c:pt idx="286">
                  <c:v>40220.0</c:v>
                </c:pt>
                <c:pt idx="287">
                  <c:v>40221.0</c:v>
                </c:pt>
                <c:pt idx="288">
                  <c:v>40222.0</c:v>
                </c:pt>
                <c:pt idx="289">
                  <c:v>40223.0</c:v>
                </c:pt>
                <c:pt idx="290">
                  <c:v>40224.0</c:v>
                </c:pt>
                <c:pt idx="291">
                  <c:v>40225.0</c:v>
                </c:pt>
                <c:pt idx="292">
                  <c:v>40226.0</c:v>
                </c:pt>
                <c:pt idx="293">
                  <c:v>40227.0</c:v>
                </c:pt>
                <c:pt idx="294">
                  <c:v>40228.0</c:v>
                </c:pt>
                <c:pt idx="295">
                  <c:v>40229.0</c:v>
                </c:pt>
                <c:pt idx="296">
                  <c:v>40230.0</c:v>
                </c:pt>
                <c:pt idx="297">
                  <c:v>40231.0</c:v>
                </c:pt>
                <c:pt idx="298">
                  <c:v>40232.0</c:v>
                </c:pt>
                <c:pt idx="299">
                  <c:v>40233.0</c:v>
                </c:pt>
                <c:pt idx="300">
                  <c:v>40234.0</c:v>
                </c:pt>
                <c:pt idx="301">
                  <c:v>40235.0</c:v>
                </c:pt>
                <c:pt idx="302">
                  <c:v>40236.0</c:v>
                </c:pt>
                <c:pt idx="303">
                  <c:v>40237.0</c:v>
                </c:pt>
                <c:pt idx="304">
                  <c:v>40238.0</c:v>
                </c:pt>
                <c:pt idx="305">
                  <c:v>40239.0</c:v>
                </c:pt>
                <c:pt idx="306">
                  <c:v>40240.0</c:v>
                </c:pt>
                <c:pt idx="307">
                  <c:v>40241.0</c:v>
                </c:pt>
                <c:pt idx="308">
                  <c:v>40242.0</c:v>
                </c:pt>
                <c:pt idx="309">
                  <c:v>40243.0</c:v>
                </c:pt>
                <c:pt idx="310">
                  <c:v>40244.0</c:v>
                </c:pt>
                <c:pt idx="311">
                  <c:v>40245.0</c:v>
                </c:pt>
                <c:pt idx="312">
                  <c:v>40246.0</c:v>
                </c:pt>
                <c:pt idx="313">
                  <c:v>40247.0</c:v>
                </c:pt>
                <c:pt idx="314">
                  <c:v>40248.0</c:v>
                </c:pt>
                <c:pt idx="315">
                  <c:v>40249.0</c:v>
                </c:pt>
                <c:pt idx="316">
                  <c:v>40250.0</c:v>
                </c:pt>
                <c:pt idx="317">
                  <c:v>40251.0</c:v>
                </c:pt>
                <c:pt idx="318">
                  <c:v>40252.0</c:v>
                </c:pt>
                <c:pt idx="319">
                  <c:v>40253.0</c:v>
                </c:pt>
                <c:pt idx="320">
                  <c:v>40254.0</c:v>
                </c:pt>
                <c:pt idx="321">
                  <c:v>40255.0</c:v>
                </c:pt>
                <c:pt idx="322">
                  <c:v>40256.0</c:v>
                </c:pt>
                <c:pt idx="323">
                  <c:v>40257.0</c:v>
                </c:pt>
                <c:pt idx="324">
                  <c:v>40258.0</c:v>
                </c:pt>
                <c:pt idx="325">
                  <c:v>40259.0</c:v>
                </c:pt>
                <c:pt idx="326">
                  <c:v>40260.0</c:v>
                </c:pt>
                <c:pt idx="327">
                  <c:v>40261.0</c:v>
                </c:pt>
                <c:pt idx="328">
                  <c:v>40262.0</c:v>
                </c:pt>
                <c:pt idx="329">
                  <c:v>40263.0</c:v>
                </c:pt>
                <c:pt idx="330">
                  <c:v>40264.0</c:v>
                </c:pt>
                <c:pt idx="331">
                  <c:v>40265.0</c:v>
                </c:pt>
                <c:pt idx="332">
                  <c:v>40266.0</c:v>
                </c:pt>
                <c:pt idx="333">
                  <c:v>40267.0</c:v>
                </c:pt>
                <c:pt idx="334">
                  <c:v>40268.0</c:v>
                </c:pt>
                <c:pt idx="335">
                  <c:v>40269.0</c:v>
                </c:pt>
                <c:pt idx="336">
                  <c:v>40270.0</c:v>
                </c:pt>
                <c:pt idx="337">
                  <c:v>40271.0</c:v>
                </c:pt>
                <c:pt idx="338">
                  <c:v>40272.0</c:v>
                </c:pt>
                <c:pt idx="339">
                  <c:v>40273.0</c:v>
                </c:pt>
                <c:pt idx="340">
                  <c:v>40274.0</c:v>
                </c:pt>
                <c:pt idx="341">
                  <c:v>40275.0</c:v>
                </c:pt>
                <c:pt idx="342">
                  <c:v>40276.0</c:v>
                </c:pt>
                <c:pt idx="343">
                  <c:v>40277.0</c:v>
                </c:pt>
                <c:pt idx="344">
                  <c:v>40278.0</c:v>
                </c:pt>
                <c:pt idx="345">
                  <c:v>40279.0</c:v>
                </c:pt>
                <c:pt idx="346">
                  <c:v>40280.0</c:v>
                </c:pt>
                <c:pt idx="347">
                  <c:v>40281.0</c:v>
                </c:pt>
                <c:pt idx="348">
                  <c:v>40282.0</c:v>
                </c:pt>
                <c:pt idx="349">
                  <c:v>40283.0</c:v>
                </c:pt>
                <c:pt idx="350">
                  <c:v>40284.0</c:v>
                </c:pt>
                <c:pt idx="351">
                  <c:v>40285.0</c:v>
                </c:pt>
                <c:pt idx="352">
                  <c:v>40286.0</c:v>
                </c:pt>
                <c:pt idx="353">
                  <c:v>40287.0</c:v>
                </c:pt>
                <c:pt idx="354">
                  <c:v>40288.0</c:v>
                </c:pt>
                <c:pt idx="355">
                  <c:v>40289.0</c:v>
                </c:pt>
                <c:pt idx="356">
                  <c:v>40290.0</c:v>
                </c:pt>
                <c:pt idx="357">
                  <c:v>40291.0</c:v>
                </c:pt>
                <c:pt idx="358">
                  <c:v>40292.0</c:v>
                </c:pt>
                <c:pt idx="359">
                  <c:v>40293.0</c:v>
                </c:pt>
                <c:pt idx="360">
                  <c:v>40294.0</c:v>
                </c:pt>
                <c:pt idx="361">
                  <c:v>40295.0</c:v>
                </c:pt>
                <c:pt idx="362">
                  <c:v>40296.0</c:v>
                </c:pt>
                <c:pt idx="363">
                  <c:v>40297.0</c:v>
                </c:pt>
                <c:pt idx="364">
                  <c:v>40298.0</c:v>
                </c:pt>
                <c:pt idx="365">
                  <c:v>40299.0</c:v>
                </c:pt>
                <c:pt idx="366">
                  <c:v>40300.0</c:v>
                </c:pt>
                <c:pt idx="367">
                  <c:v>40301.0</c:v>
                </c:pt>
                <c:pt idx="368">
                  <c:v>40302.0</c:v>
                </c:pt>
                <c:pt idx="369">
                  <c:v>40303.0</c:v>
                </c:pt>
                <c:pt idx="370">
                  <c:v>40304.0</c:v>
                </c:pt>
                <c:pt idx="371">
                  <c:v>40305.0</c:v>
                </c:pt>
                <c:pt idx="372">
                  <c:v>40306.0</c:v>
                </c:pt>
                <c:pt idx="373">
                  <c:v>40307.0</c:v>
                </c:pt>
                <c:pt idx="374">
                  <c:v>40308.0</c:v>
                </c:pt>
                <c:pt idx="375">
                  <c:v>40309.0</c:v>
                </c:pt>
                <c:pt idx="376">
                  <c:v>40310.0</c:v>
                </c:pt>
                <c:pt idx="377">
                  <c:v>40311.0</c:v>
                </c:pt>
                <c:pt idx="378">
                  <c:v>40312.0</c:v>
                </c:pt>
                <c:pt idx="379">
                  <c:v>40313.0</c:v>
                </c:pt>
                <c:pt idx="380">
                  <c:v>40314.0</c:v>
                </c:pt>
                <c:pt idx="381">
                  <c:v>40315.0</c:v>
                </c:pt>
                <c:pt idx="382">
                  <c:v>40316.0</c:v>
                </c:pt>
                <c:pt idx="383">
                  <c:v>40317.0</c:v>
                </c:pt>
                <c:pt idx="384">
                  <c:v>40318.0</c:v>
                </c:pt>
                <c:pt idx="385">
                  <c:v>40319.0</c:v>
                </c:pt>
                <c:pt idx="386">
                  <c:v>40320.0</c:v>
                </c:pt>
                <c:pt idx="387">
                  <c:v>40321.0</c:v>
                </c:pt>
                <c:pt idx="388">
                  <c:v>40322.0</c:v>
                </c:pt>
                <c:pt idx="389">
                  <c:v>40323.0</c:v>
                </c:pt>
                <c:pt idx="390">
                  <c:v>40324.0</c:v>
                </c:pt>
                <c:pt idx="391">
                  <c:v>40325.0</c:v>
                </c:pt>
                <c:pt idx="392">
                  <c:v>40326.0</c:v>
                </c:pt>
                <c:pt idx="393">
                  <c:v>40327.0</c:v>
                </c:pt>
                <c:pt idx="394">
                  <c:v>40328.0</c:v>
                </c:pt>
                <c:pt idx="395">
                  <c:v>40329.0</c:v>
                </c:pt>
                <c:pt idx="396">
                  <c:v>40330.0</c:v>
                </c:pt>
                <c:pt idx="397">
                  <c:v>40331.0</c:v>
                </c:pt>
                <c:pt idx="398">
                  <c:v>40332.0</c:v>
                </c:pt>
                <c:pt idx="399">
                  <c:v>40333.0</c:v>
                </c:pt>
                <c:pt idx="400">
                  <c:v>40334.0</c:v>
                </c:pt>
                <c:pt idx="401">
                  <c:v>40335.0</c:v>
                </c:pt>
                <c:pt idx="402">
                  <c:v>40336.0</c:v>
                </c:pt>
                <c:pt idx="403">
                  <c:v>40337.0</c:v>
                </c:pt>
                <c:pt idx="404">
                  <c:v>40338.0</c:v>
                </c:pt>
                <c:pt idx="405">
                  <c:v>40339.0</c:v>
                </c:pt>
                <c:pt idx="406">
                  <c:v>40340.0</c:v>
                </c:pt>
                <c:pt idx="407">
                  <c:v>40341.0</c:v>
                </c:pt>
                <c:pt idx="408">
                  <c:v>40342.0</c:v>
                </c:pt>
                <c:pt idx="409">
                  <c:v>40343.0</c:v>
                </c:pt>
                <c:pt idx="410">
                  <c:v>40344.0</c:v>
                </c:pt>
                <c:pt idx="411">
                  <c:v>40345.0</c:v>
                </c:pt>
                <c:pt idx="412">
                  <c:v>40346.0</c:v>
                </c:pt>
                <c:pt idx="413">
                  <c:v>40347.0</c:v>
                </c:pt>
                <c:pt idx="414">
                  <c:v>40348.0</c:v>
                </c:pt>
                <c:pt idx="415">
                  <c:v>40349.0</c:v>
                </c:pt>
                <c:pt idx="416">
                  <c:v>40350.0</c:v>
                </c:pt>
                <c:pt idx="417">
                  <c:v>40351.0</c:v>
                </c:pt>
                <c:pt idx="418">
                  <c:v>40352.0</c:v>
                </c:pt>
                <c:pt idx="419">
                  <c:v>40353.0</c:v>
                </c:pt>
                <c:pt idx="420">
                  <c:v>40354.0</c:v>
                </c:pt>
                <c:pt idx="421">
                  <c:v>40355.0</c:v>
                </c:pt>
                <c:pt idx="422">
                  <c:v>40356.0</c:v>
                </c:pt>
                <c:pt idx="423">
                  <c:v>40357.0</c:v>
                </c:pt>
                <c:pt idx="424">
                  <c:v>40358.0</c:v>
                </c:pt>
                <c:pt idx="425">
                  <c:v>40359.0</c:v>
                </c:pt>
                <c:pt idx="426">
                  <c:v>40360.0</c:v>
                </c:pt>
                <c:pt idx="427">
                  <c:v>40361.0</c:v>
                </c:pt>
                <c:pt idx="428">
                  <c:v>40362.0</c:v>
                </c:pt>
                <c:pt idx="429">
                  <c:v>40363.0</c:v>
                </c:pt>
                <c:pt idx="430">
                  <c:v>40364.0</c:v>
                </c:pt>
                <c:pt idx="431">
                  <c:v>40365.0</c:v>
                </c:pt>
                <c:pt idx="432">
                  <c:v>40366.0</c:v>
                </c:pt>
                <c:pt idx="433">
                  <c:v>40367.0</c:v>
                </c:pt>
                <c:pt idx="434">
                  <c:v>40368.0</c:v>
                </c:pt>
                <c:pt idx="435">
                  <c:v>40369.0</c:v>
                </c:pt>
                <c:pt idx="436">
                  <c:v>40370.0</c:v>
                </c:pt>
                <c:pt idx="437">
                  <c:v>40371.0</c:v>
                </c:pt>
                <c:pt idx="438">
                  <c:v>40372.0</c:v>
                </c:pt>
                <c:pt idx="439">
                  <c:v>40373.0</c:v>
                </c:pt>
                <c:pt idx="440">
                  <c:v>40374.0</c:v>
                </c:pt>
                <c:pt idx="441">
                  <c:v>40375.0</c:v>
                </c:pt>
                <c:pt idx="442">
                  <c:v>40376.0</c:v>
                </c:pt>
                <c:pt idx="443">
                  <c:v>40377.0</c:v>
                </c:pt>
                <c:pt idx="444">
                  <c:v>40378.0</c:v>
                </c:pt>
                <c:pt idx="445">
                  <c:v>40379.0</c:v>
                </c:pt>
                <c:pt idx="446">
                  <c:v>40380.0</c:v>
                </c:pt>
                <c:pt idx="447">
                  <c:v>40381.0</c:v>
                </c:pt>
                <c:pt idx="448">
                  <c:v>40382.0</c:v>
                </c:pt>
                <c:pt idx="449">
                  <c:v>40383.0</c:v>
                </c:pt>
                <c:pt idx="450">
                  <c:v>40384.0</c:v>
                </c:pt>
                <c:pt idx="451">
                  <c:v>40385.0</c:v>
                </c:pt>
                <c:pt idx="452">
                  <c:v>40386.0</c:v>
                </c:pt>
                <c:pt idx="453">
                  <c:v>40387.0</c:v>
                </c:pt>
                <c:pt idx="454">
                  <c:v>40388.0</c:v>
                </c:pt>
                <c:pt idx="455">
                  <c:v>40389.0</c:v>
                </c:pt>
                <c:pt idx="456">
                  <c:v>40390.0</c:v>
                </c:pt>
                <c:pt idx="457">
                  <c:v>40391.0</c:v>
                </c:pt>
                <c:pt idx="458">
                  <c:v>40392.0</c:v>
                </c:pt>
                <c:pt idx="459">
                  <c:v>40393.0</c:v>
                </c:pt>
                <c:pt idx="460">
                  <c:v>40394.0</c:v>
                </c:pt>
                <c:pt idx="461">
                  <c:v>40395.0</c:v>
                </c:pt>
                <c:pt idx="462">
                  <c:v>40396.0</c:v>
                </c:pt>
                <c:pt idx="463">
                  <c:v>40397.0</c:v>
                </c:pt>
                <c:pt idx="464">
                  <c:v>40398.0</c:v>
                </c:pt>
                <c:pt idx="465">
                  <c:v>40399.0</c:v>
                </c:pt>
                <c:pt idx="466">
                  <c:v>40400.0</c:v>
                </c:pt>
                <c:pt idx="467">
                  <c:v>40401.0</c:v>
                </c:pt>
                <c:pt idx="468">
                  <c:v>40402.0</c:v>
                </c:pt>
                <c:pt idx="469">
                  <c:v>40403.0</c:v>
                </c:pt>
                <c:pt idx="470">
                  <c:v>40404.0</c:v>
                </c:pt>
                <c:pt idx="471">
                  <c:v>40405.0</c:v>
                </c:pt>
                <c:pt idx="472">
                  <c:v>40406.0</c:v>
                </c:pt>
                <c:pt idx="473">
                  <c:v>40407.0</c:v>
                </c:pt>
                <c:pt idx="474">
                  <c:v>40408.0</c:v>
                </c:pt>
                <c:pt idx="475">
                  <c:v>40409.0</c:v>
                </c:pt>
                <c:pt idx="476">
                  <c:v>40410.0</c:v>
                </c:pt>
                <c:pt idx="477">
                  <c:v>40411.0</c:v>
                </c:pt>
                <c:pt idx="478">
                  <c:v>40412.0</c:v>
                </c:pt>
                <c:pt idx="479">
                  <c:v>40413.0</c:v>
                </c:pt>
                <c:pt idx="480">
                  <c:v>40414.0</c:v>
                </c:pt>
                <c:pt idx="481">
                  <c:v>40415.0</c:v>
                </c:pt>
                <c:pt idx="482">
                  <c:v>40416.0</c:v>
                </c:pt>
                <c:pt idx="483">
                  <c:v>40417.0</c:v>
                </c:pt>
                <c:pt idx="484">
                  <c:v>40418.0</c:v>
                </c:pt>
                <c:pt idx="485">
                  <c:v>40419.0</c:v>
                </c:pt>
                <c:pt idx="486">
                  <c:v>40420.0</c:v>
                </c:pt>
                <c:pt idx="487">
                  <c:v>40421.0</c:v>
                </c:pt>
                <c:pt idx="488">
                  <c:v>40422.0</c:v>
                </c:pt>
                <c:pt idx="489">
                  <c:v>40423.0</c:v>
                </c:pt>
                <c:pt idx="490">
                  <c:v>40424.0</c:v>
                </c:pt>
                <c:pt idx="491">
                  <c:v>40425.0</c:v>
                </c:pt>
                <c:pt idx="492">
                  <c:v>40426.0</c:v>
                </c:pt>
                <c:pt idx="493">
                  <c:v>40427.0</c:v>
                </c:pt>
                <c:pt idx="494">
                  <c:v>40428.0</c:v>
                </c:pt>
                <c:pt idx="495">
                  <c:v>40429.0</c:v>
                </c:pt>
                <c:pt idx="496">
                  <c:v>40430.0</c:v>
                </c:pt>
                <c:pt idx="497">
                  <c:v>40431.0</c:v>
                </c:pt>
                <c:pt idx="498">
                  <c:v>40432.0</c:v>
                </c:pt>
                <c:pt idx="499">
                  <c:v>40433.0</c:v>
                </c:pt>
                <c:pt idx="500">
                  <c:v>40434.0</c:v>
                </c:pt>
                <c:pt idx="501">
                  <c:v>40435.0</c:v>
                </c:pt>
                <c:pt idx="502">
                  <c:v>40436.0</c:v>
                </c:pt>
                <c:pt idx="503">
                  <c:v>40437.0</c:v>
                </c:pt>
                <c:pt idx="504">
                  <c:v>40438.0</c:v>
                </c:pt>
                <c:pt idx="505">
                  <c:v>40439.0</c:v>
                </c:pt>
                <c:pt idx="506">
                  <c:v>40440.0</c:v>
                </c:pt>
                <c:pt idx="507">
                  <c:v>40441.0</c:v>
                </c:pt>
                <c:pt idx="508">
                  <c:v>40442.0</c:v>
                </c:pt>
                <c:pt idx="509">
                  <c:v>40443.0</c:v>
                </c:pt>
                <c:pt idx="510">
                  <c:v>40444.0</c:v>
                </c:pt>
                <c:pt idx="511">
                  <c:v>40445.0</c:v>
                </c:pt>
                <c:pt idx="512">
                  <c:v>40446.0</c:v>
                </c:pt>
                <c:pt idx="513">
                  <c:v>40447.0</c:v>
                </c:pt>
                <c:pt idx="514">
                  <c:v>40448.0</c:v>
                </c:pt>
                <c:pt idx="515">
                  <c:v>40449.0</c:v>
                </c:pt>
                <c:pt idx="516">
                  <c:v>40450.0</c:v>
                </c:pt>
                <c:pt idx="517">
                  <c:v>40451.0</c:v>
                </c:pt>
                <c:pt idx="518">
                  <c:v>40452.0</c:v>
                </c:pt>
                <c:pt idx="519">
                  <c:v>40453.0</c:v>
                </c:pt>
                <c:pt idx="520">
                  <c:v>40454.0</c:v>
                </c:pt>
                <c:pt idx="521">
                  <c:v>40455.0</c:v>
                </c:pt>
                <c:pt idx="522">
                  <c:v>40456.0</c:v>
                </c:pt>
                <c:pt idx="523">
                  <c:v>40457.0</c:v>
                </c:pt>
                <c:pt idx="524">
                  <c:v>40458.0</c:v>
                </c:pt>
                <c:pt idx="525">
                  <c:v>40459.0</c:v>
                </c:pt>
                <c:pt idx="526">
                  <c:v>40460.0</c:v>
                </c:pt>
                <c:pt idx="527">
                  <c:v>40461.0</c:v>
                </c:pt>
                <c:pt idx="528">
                  <c:v>40462.0</c:v>
                </c:pt>
                <c:pt idx="529">
                  <c:v>40463.0</c:v>
                </c:pt>
                <c:pt idx="530">
                  <c:v>40464.0</c:v>
                </c:pt>
                <c:pt idx="531">
                  <c:v>40465.0</c:v>
                </c:pt>
                <c:pt idx="532">
                  <c:v>40466.0</c:v>
                </c:pt>
                <c:pt idx="533">
                  <c:v>40467.0</c:v>
                </c:pt>
                <c:pt idx="534">
                  <c:v>40468.0</c:v>
                </c:pt>
                <c:pt idx="535">
                  <c:v>40469.0</c:v>
                </c:pt>
                <c:pt idx="536">
                  <c:v>40470.0</c:v>
                </c:pt>
                <c:pt idx="537">
                  <c:v>40471.0</c:v>
                </c:pt>
                <c:pt idx="538">
                  <c:v>40472.0</c:v>
                </c:pt>
                <c:pt idx="539">
                  <c:v>40473.0</c:v>
                </c:pt>
                <c:pt idx="540">
                  <c:v>40474.0</c:v>
                </c:pt>
                <c:pt idx="541">
                  <c:v>40475.0</c:v>
                </c:pt>
                <c:pt idx="542">
                  <c:v>40476.0</c:v>
                </c:pt>
                <c:pt idx="543">
                  <c:v>40477.0</c:v>
                </c:pt>
                <c:pt idx="544">
                  <c:v>40478.0</c:v>
                </c:pt>
                <c:pt idx="545">
                  <c:v>40479.0</c:v>
                </c:pt>
                <c:pt idx="546">
                  <c:v>40480.0</c:v>
                </c:pt>
                <c:pt idx="547">
                  <c:v>40481.0</c:v>
                </c:pt>
                <c:pt idx="548">
                  <c:v>40482.0</c:v>
                </c:pt>
                <c:pt idx="549">
                  <c:v>40483.0</c:v>
                </c:pt>
                <c:pt idx="550">
                  <c:v>40484.0</c:v>
                </c:pt>
                <c:pt idx="551">
                  <c:v>40485.0</c:v>
                </c:pt>
                <c:pt idx="552">
                  <c:v>40486.0</c:v>
                </c:pt>
                <c:pt idx="553">
                  <c:v>40487.0</c:v>
                </c:pt>
                <c:pt idx="554">
                  <c:v>40488.0</c:v>
                </c:pt>
                <c:pt idx="555">
                  <c:v>40489.0</c:v>
                </c:pt>
                <c:pt idx="556">
                  <c:v>40490.0</c:v>
                </c:pt>
                <c:pt idx="557">
                  <c:v>40491.0</c:v>
                </c:pt>
                <c:pt idx="558">
                  <c:v>40492.0</c:v>
                </c:pt>
                <c:pt idx="559">
                  <c:v>40493.0</c:v>
                </c:pt>
                <c:pt idx="560">
                  <c:v>40494.0</c:v>
                </c:pt>
                <c:pt idx="561">
                  <c:v>40495.0</c:v>
                </c:pt>
                <c:pt idx="562">
                  <c:v>40496.0</c:v>
                </c:pt>
                <c:pt idx="563">
                  <c:v>40497.0</c:v>
                </c:pt>
                <c:pt idx="564">
                  <c:v>40498.0</c:v>
                </c:pt>
                <c:pt idx="565">
                  <c:v>40499.0</c:v>
                </c:pt>
                <c:pt idx="566">
                  <c:v>40500.0</c:v>
                </c:pt>
                <c:pt idx="567">
                  <c:v>40501.0</c:v>
                </c:pt>
                <c:pt idx="568">
                  <c:v>40502.0</c:v>
                </c:pt>
                <c:pt idx="569">
                  <c:v>40503.0</c:v>
                </c:pt>
                <c:pt idx="570">
                  <c:v>40504.0</c:v>
                </c:pt>
                <c:pt idx="571">
                  <c:v>40505.0</c:v>
                </c:pt>
                <c:pt idx="572">
                  <c:v>40506.0</c:v>
                </c:pt>
                <c:pt idx="573">
                  <c:v>40507.0</c:v>
                </c:pt>
                <c:pt idx="574">
                  <c:v>40508.0</c:v>
                </c:pt>
                <c:pt idx="575">
                  <c:v>40509.0</c:v>
                </c:pt>
                <c:pt idx="576">
                  <c:v>40510.0</c:v>
                </c:pt>
                <c:pt idx="577">
                  <c:v>40511.0</c:v>
                </c:pt>
                <c:pt idx="578">
                  <c:v>40512.0</c:v>
                </c:pt>
                <c:pt idx="579">
                  <c:v>40513.0</c:v>
                </c:pt>
                <c:pt idx="580">
                  <c:v>40514.0</c:v>
                </c:pt>
                <c:pt idx="581">
                  <c:v>40515.0</c:v>
                </c:pt>
                <c:pt idx="582">
                  <c:v>40516.0</c:v>
                </c:pt>
                <c:pt idx="583">
                  <c:v>40517.0</c:v>
                </c:pt>
                <c:pt idx="584">
                  <c:v>40518.0</c:v>
                </c:pt>
                <c:pt idx="585">
                  <c:v>40519.0</c:v>
                </c:pt>
                <c:pt idx="586">
                  <c:v>40520.0</c:v>
                </c:pt>
                <c:pt idx="587">
                  <c:v>40521.0</c:v>
                </c:pt>
                <c:pt idx="588">
                  <c:v>40522.0</c:v>
                </c:pt>
                <c:pt idx="589">
                  <c:v>40523.0</c:v>
                </c:pt>
                <c:pt idx="590">
                  <c:v>40524.0</c:v>
                </c:pt>
                <c:pt idx="591">
                  <c:v>40525.0</c:v>
                </c:pt>
                <c:pt idx="592">
                  <c:v>40526.0</c:v>
                </c:pt>
                <c:pt idx="593">
                  <c:v>40527.0</c:v>
                </c:pt>
                <c:pt idx="594">
                  <c:v>40528.0</c:v>
                </c:pt>
                <c:pt idx="595">
                  <c:v>40529.0</c:v>
                </c:pt>
                <c:pt idx="596">
                  <c:v>40530.0</c:v>
                </c:pt>
                <c:pt idx="597">
                  <c:v>40531.0</c:v>
                </c:pt>
                <c:pt idx="598">
                  <c:v>40532.0</c:v>
                </c:pt>
                <c:pt idx="599">
                  <c:v>40533.0</c:v>
                </c:pt>
                <c:pt idx="600">
                  <c:v>40534.0</c:v>
                </c:pt>
                <c:pt idx="601">
                  <c:v>40535.0</c:v>
                </c:pt>
                <c:pt idx="602">
                  <c:v>40536.0</c:v>
                </c:pt>
                <c:pt idx="603">
                  <c:v>40537.0</c:v>
                </c:pt>
                <c:pt idx="604">
                  <c:v>40538.0</c:v>
                </c:pt>
                <c:pt idx="605">
                  <c:v>40539.0</c:v>
                </c:pt>
                <c:pt idx="606">
                  <c:v>40540.0</c:v>
                </c:pt>
                <c:pt idx="607">
                  <c:v>40541.0</c:v>
                </c:pt>
                <c:pt idx="608">
                  <c:v>40542.0</c:v>
                </c:pt>
                <c:pt idx="609">
                  <c:v>40543.0</c:v>
                </c:pt>
                <c:pt idx="610">
                  <c:v>40544.0</c:v>
                </c:pt>
                <c:pt idx="611">
                  <c:v>40545.0</c:v>
                </c:pt>
                <c:pt idx="612">
                  <c:v>40546.0</c:v>
                </c:pt>
                <c:pt idx="613">
                  <c:v>40547.0</c:v>
                </c:pt>
                <c:pt idx="614">
                  <c:v>40548.0</c:v>
                </c:pt>
                <c:pt idx="615">
                  <c:v>40549.0</c:v>
                </c:pt>
                <c:pt idx="616">
                  <c:v>40550.0</c:v>
                </c:pt>
                <c:pt idx="617">
                  <c:v>40551.0</c:v>
                </c:pt>
                <c:pt idx="618">
                  <c:v>40552.0</c:v>
                </c:pt>
                <c:pt idx="619">
                  <c:v>40553.0</c:v>
                </c:pt>
                <c:pt idx="620">
                  <c:v>40554.0</c:v>
                </c:pt>
                <c:pt idx="621">
                  <c:v>40555.0</c:v>
                </c:pt>
                <c:pt idx="622">
                  <c:v>40556.0</c:v>
                </c:pt>
                <c:pt idx="623">
                  <c:v>40557.0</c:v>
                </c:pt>
                <c:pt idx="624">
                  <c:v>40558.0</c:v>
                </c:pt>
                <c:pt idx="625">
                  <c:v>40559.0</c:v>
                </c:pt>
                <c:pt idx="626">
                  <c:v>40560.0</c:v>
                </c:pt>
                <c:pt idx="627">
                  <c:v>40561.0</c:v>
                </c:pt>
                <c:pt idx="628">
                  <c:v>40562.0</c:v>
                </c:pt>
                <c:pt idx="629">
                  <c:v>40563.0</c:v>
                </c:pt>
                <c:pt idx="630">
                  <c:v>40564.0</c:v>
                </c:pt>
                <c:pt idx="631">
                  <c:v>40565.0</c:v>
                </c:pt>
                <c:pt idx="632">
                  <c:v>40566.0</c:v>
                </c:pt>
                <c:pt idx="633">
                  <c:v>40567.0</c:v>
                </c:pt>
                <c:pt idx="634">
                  <c:v>40568.0</c:v>
                </c:pt>
                <c:pt idx="635">
                  <c:v>40569.0</c:v>
                </c:pt>
                <c:pt idx="636">
                  <c:v>40570.0</c:v>
                </c:pt>
                <c:pt idx="637">
                  <c:v>40571.0</c:v>
                </c:pt>
                <c:pt idx="638">
                  <c:v>40572.0</c:v>
                </c:pt>
                <c:pt idx="639">
                  <c:v>40573.0</c:v>
                </c:pt>
                <c:pt idx="640">
                  <c:v>40574.0</c:v>
                </c:pt>
                <c:pt idx="641">
                  <c:v>40575.0</c:v>
                </c:pt>
                <c:pt idx="642">
                  <c:v>40576.0</c:v>
                </c:pt>
                <c:pt idx="643">
                  <c:v>40577.0</c:v>
                </c:pt>
                <c:pt idx="644">
                  <c:v>40578.0</c:v>
                </c:pt>
                <c:pt idx="645">
                  <c:v>40579.0</c:v>
                </c:pt>
                <c:pt idx="646">
                  <c:v>40580.0</c:v>
                </c:pt>
                <c:pt idx="647">
                  <c:v>40581.0</c:v>
                </c:pt>
                <c:pt idx="648">
                  <c:v>40582.0</c:v>
                </c:pt>
                <c:pt idx="649">
                  <c:v>40583.0</c:v>
                </c:pt>
                <c:pt idx="650">
                  <c:v>40584.0</c:v>
                </c:pt>
                <c:pt idx="651">
                  <c:v>40585.0</c:v>
                </c:pt>
                <c:pt idx="652">
                  <c:v>40586.0</c:v>
                </c:pt>
                <c:pt idx="653">
                  <c:v>40587.0</c:v>
                </c:pt>
                <c:pt idx="654">
                  <c:v>40588.0</c:v>
                </c:pt>
                <c:pt idx="655">
                  <c:v>40589.0</c:v>
                </c:pt>
                <c:pt idx="656">
                  <c:v>40590.0</c:v>
                </c:pt>
                <c:pt idx="657">
                  <c:v>40591.0</c:v>
                </c:pt>
                <c:pt idx="658">
                  <c:v>40592.0</c:v>
                </c:pt>
                <c:pt idx="659">
                  <c:v>40593.0</c:v>
                </c:pt>
                <c:pt idx="660">
                  <c:v>40594.0</c:v>
                </c:pt>
                <c:pt idx="661">
                  <c:v>40595.0</c:v>
                </c:pt>
                <c:pt idx="662">
                  <c:v>40596.0</c:v>
                </c:pt>
                <c:pt idx="663">
                  <c:v>40597.0</c:v>
                </c:pt>
                <c:pt idx="664">
                  <c:v>40598.0</c:v>
                </c:pt>
                <c:pt idx="665">
                  <c:v>40599.0</c:v>
                </c:pt>
                <c:pt idx="666">
                  <c:v>40600.0</c:v>
                </c:pt>
                <c:pt idx="667">
                  <c:v>40601.0</c:v>
                </c:pt>
                <c:pt idx="668">
                  <c:v>40602.0</c:v>
                </c:pt>
                <c:pt idx="669">
                  <c:v>40603.0</c:v>
                </c:pt>
                <c:pt idx="670">
                  <c:v>40604.0</c:v>
                </c:pt>
                <c:pt idx="671">
                  <c:v>40605.0</c:v>
                </c:pt>
                <c:pt idx="672">
                  <c:v>40606.0</c:v>
                </c:pt>
                <c:pt idx="673">
                  <c:v>40607.0</c:v>
                </c:pt>
                <c:pt idx="674">
                  <c:v>40608.0</c:v>
                </c:pt>
                <c:pt idx="675">
                  <c:v>40609.0</c:v>
                </c:pt>
                <c:pt idx="676">
                  <c:v>40610.0</c:v>
                </c:pt>
                <c:pt idx="677">
                  <c:v>40611.0</c:v>
                </c:pt>
                <c:pt idx="678">
                  <c:v>40612.0</c:v>
                </c:pt>
                <c:pt idx="679">
                  <c:v>40613.0</c:v>
                </c:pt>
                <c:pt idx="680">
                  <c:v>40614.0</c:v>
                </c:pt>
                <c:pt idx="681">
                  <c:v>40615.0</c:v>
                </c:pt>
                <c:pt idx="682">
                  <c:v>40616.0</c:v>
                </c:pt>
                <c:pt idx="683">
                  <c:v>40617.0</c:v>
                </c:pt>
                <c:pt idx="684">
                  <c:v>40618.0</c:v>
                </c:pt>
                <c:pt idx="685">
                  <c:v>40619.0</c:v>
                </c:pt>
                <c:pt idx="686">
                  <c:v>40620.0</c:v>
                </c:pt>
                <c:pt idx="687">
                  <c:v>40621.0</c:v>
                </c:pt>
                <c:pt idx="688">
                  <c:v>40622.0</c:v>
                </c:pt>
                <c:pt idx="689">
                  <c:v>40623.0</c:v>
                </c:pt>
                <c:pt idx="690">
                  <c:v>40624.0</c:v>
                </c:pt>
                <c:pt idx="691">
                  <c:v>40625.0</c:v>
                </c:pt>
                <c:pt idx="692">
                  <c:v>40626.0</c:v>
                </c:pt>
                <c:pt idx="693">
                  <c:v>40627.0</c:v>
                </c:pt>
                <c:pt idx="694">
                  <c:v>40628.0</c:v>
                </c:pt>
                <c:pt idx="695">
                  <c:v>40629.0</c:v>
                </c:pt>
                <c:pt idx="696">
                  <c:v>40630.0</c:v>
                </c:pt>
                <c:pt idx="697">
                  <c:v>40631.0</c:v>
                </c:pt>
                <c:pt idx="698">
                  <c:v>40632.0</c:v>
                </c:pt>
                <c:pt idx="699">
                  <c:v>40633.0</c:v>
                </c:pt>
                <c:pt idx="700">
                  <c:v>40634.0</c:v>
                </c:pt>
                <c:pt idx="701">
                  <c:v>40635.0</c:v>
                </c:pt>
                <c:pt idx="702">
                  <c:v>40636.0</c:v>
                </c:pt>
                <c:pt idx="703">
                  <c:v>40637.0</c:v>
                </c:pt>
                <c:pt idx="704">
                  <c:v>40638.0</c:v>
                </c:pt>
                <c:pt idx="705">
                  <c:v>40639.0</c:v>
                </c:pt>
                <c:pt idx="706">
                  <c:v>40640.0</c:v>
                </c:pt>
                <c:pt idx="707">
                  <c:v>40641.0</c:v>
                </c:pt>
                <c:pt idx="708">
                  <c:v>40642.0</c:v>
                </c:pt>
                <c:pt idx="709">
                  <c:v>40643.0</c:v>
                </c:pt>
                <c:pt idx="710">
                  <c:v>40644.0</c:v>
                </c:pt>
                <c:pt idx="711">
                  <c:v>40645.0</c:v>
                </c:pt>
                <c:pt idx="712">
                  <c:v>40646.0</c:v>
                </c:pt>
                <c:pt idx="713">
                  <c:v>40647.0</c:v>
                </c:pt>
                <c:pt idx="714">
                  <c:v>40648.0</c:v>
                </c:pt>
                <c:pt idx="715">
                  <c:v>40649.0</c:v>
                </c:pt>
                <c:pt idx="716">
                  <c:v>40650.0</c:v>
                </c:pt>
                <c:pt idx="717">
                  <c:v>40651.0</c:v>
                </c:pt>
                <c:pt idx="718">
                  <c:v>40652.0</c:v>
                </c:pt>
                <c:pt idx="719">
                  <c:v>40653.0</c:v>
                </c:pt>
                <c:pt idx="720">
                  <c:v>40654.0</c:v>
                </c:pt>
                <c:pt idx="721">
                  <c:v>40655.0</c:v>
                </c:pt>
                <c:pt idx="722">
                  <c:v>40656.0</c:v>
                </c:pt>
                <c:pt idx="723">
                  <c:v>40657.0</c:v>
                </c:pt>
                <c:pt idx="724">
                  <c:v>40658.0</c:v>
                </c:pt>
                <c:pt idx="725">
                  <c:v>40659.0</c:v>
                </c:pt>
                <c:pt idx="726">
                  <c:v>40660.0</c:v>
                </c:pt>
                <c:pt idx="727">
                  <c:v>40661.0</c:v>
                </c:pt>
                <c:pt idx="728">
                  <c:v>40662.0</c:v>
                </c:pt>
                <c:pt idx="729">
                  <c:v>40663.0</c:v>
                </c:pt>
                <c:pt idx="730">
                  <c:v>40664.0</c:v>
                </c:pt>
                <c:pt idx="731">
                  <c:v>40665.0</c:v>
                </c:pt>
                <c:pt idx="732">
                  <c:v>40666.0</c:v>
                </c:pt>
                <c:pt idx="733">
                  <c:v>40667.0</c:v>
                </c:pt>
                <c:pt idx="734">
                  <c:v>40668.0</c:v>
                </c:pt>
                <c:pt idx="735">
                  <c:v>40669.0</c:v>
                </c:pt>
                <c:pt idx="736">
                  <c:v>40670.0</c:v>
                </c:pt>
                <c:pt idx="737">
                  <c:v>40671.0</c:v>
                </c:pt>
                <c:pt idx="738">
                  <c:v>40672.0</c:v>
                </c:pt>
                <c:pt idx="739">
                  <c:v>40673.0</c:v>
                </c:pt>
                <c:pt idx="740">
                  <c:v>40674.0</c:v>
                </c:pt>
                <c:pt idx="741">
                  <c:v>40675.0</c:v>
                </c:pt>
                <c:pt idx="742">
                  <c:v>40676.0</c:v>
                </c:pt>
                <c:pt idx="743">
                  <c:v>40677.0</c:v>
                </c:pt>
                <c:pt idx="744">
                  <c:v>40678.0</c:v>
                </c:pt>
                <c:pt idx="745">
                  <c:v>40679.0</c:v>
                </c:pt>
                <c:pt idx="746">
                  <c:v>40680.0</c:v>
                </c:pt>
                <c:pt idx="747">
                  <c:v>40681.0</c:v>
                </c:pt>
                <c:pt idx="748">
                  <c:v>40682.0</c:v>
                </c:pt>
                <c:pt idx="749">
                  <c:v>40683.0</c:v>
                </c:pt>
                <c:pt idx="750">
                  <c:v>40684.0</c:v>
                </c:pt>
                <c:pt idx="751">
                  <c:v>40685.0</c:v>
                </c:pt>
                <c:pt idx="752">
                  <c:v>40686.0</c:v>
                </c:pt>
                <c:pt idx="753">
                  <c:v>40687.0</c:v>
                </c:pt>
                <c:pt idx="754">
                  <c:v>40688.0</c:v>
                </c:pt>
                <c:pt idx="755">
                  <c:v>40689.0</c:v>
                </c:pt>
                <c:pt idx="756">
                  <c:v>40690.0</c:v>
                </c:pt>
                <c:pt idx="757">
                  <c:v>40691.0</c:v>
                </c:pt>
                <c:pt idx="758">
                  <c:v>40692.0</c:v>
                </c:pt>
                <c:pt idx="759">
                  <c:v>40693.0</c:v>
                </c:pt>
                <c:pt idx="760">
                  <c:v>40694.0</c:v>
                </c:pt>
                <c:pt idx="761">
                  <c:v>40695.0</c:v>
                </c:pt>
                <c:pt idx="762">
                  <c:v>40696.0</c:v>
                </c:pt>
                <c:pt idx="763">
                  <c:v>40697.0</c:v>
                </c:pt>
                <c:pt idx="764">
                  <c:v>40698.0</c:v>
                </c:pt>
                <c:pt idx="765">
                  <c:v>40699.0</c:v>
                </c:pt>
                <c:pt idx="766">
                  <c:v>40700.0</c:v>
                </c:pt>
                <c:pt idx="767">
                  <c:v>40701.0</c:v>
                </c:pt>
                <c:pt idx="768">
                  <c:v>40702.0</c:v>
                </c:pt>
                <c:pt idx="769">
                  <c:v>40703.0</c:v>
                </c:pt>
                <c:pt idx="770">
                  <c:v>40704.0</c:v>
                </c:pt>
                <c:pt idx="771">
                  <c:v>40705.0</c:v>
                </c:pt>
                <c:pt idx="772">
                  <c:v>40706.0</c:v>
                </c:pt>
                <c:pt idx="773">
                  <c:v>40707.0</c:v>
                </c:pt>
                <c:pt idx="774">
                  <c:v>40708.0</c:v>
                </c:pt>
                <c:pt idx="775">
                  <c:v>40709.0</c:v>
                </c:pt>
                <c:pt idx="776">
                  <c:v>40710.0</c:v>
                </c:pt>
                <c:pt idx="777">
                  <c:v>40711.0</c:v>
                </c:pt>
                <c:pt idx="778">
                  <c:v>40712.0</c:v>
                </c:pt>
                <c:pt idx="779">
                  <c:v>40713.0</c:v>
                </c:pt>
                <c:pt idx="780">
                  <c:v>40714.0</c:v>
                </c:pt>
                <c:pt idx="781">
                  <c:v>40715.0</c:v>
                </c:pt>
                <c:pt idx="782">
                  <c:v>40716.0</c:v>
                </c:pt>
                <c:pt idx="783">
                  <c:v>40717.0</c:v>
                </c:pt>
                <c:pt idx="784">
                  <c:v>40718.0</c:v>
                </c:pt>
                <c:pt idx="785">
                  <c:v>40719.0</c:v>
                </c:pt>
                <c:pt idx="786">
                  <c:v>40720.0</c:v>
                </c:pt>
                <c:pt idx="787">
                  <c:v>40721.0</c:v>
                </c:pt>
                <c:pt idx="788">
                  <c:v>40722.0</c:v>
                </c:pt>
                <c:pt idx="789">
                  <c:v>40723.0</c:v>
                </c:pt>
                <c:pt idx="790">
                  <c:v>40724.0</c:v>
                </c:pt>
                <c:pt idx="791">
                  <c:v>40725.0</c:v>
                </c:pt>
                <c:pt idx="792">
                  <c:v>40726.0</c:v>
                </c:pt>
                <c:pt idx="793">
                  <c:v>40727.0</c:v>
                </c:pt>
                <c:pt idx="794">
                  <c:v>40728.0</c:v>
                </c:pt>
                <c:pt idx="795">
                  <c:v>40729.0</c:v>
                </c:pt>
                <c:pt idx="796">
                  <c:v>40730.0</c:v>
                </c:pt>
                <c:pt idx="797">
                  <c:v>40731.0</c:v>
                </c:pt>
                <c:pt idx="798">
                  <c:v>40732.0</c:v>
                </c:pt>
                <c:pt idx="799">
                  <c:v>40733.0</c:v>
                </c:pt>
                <c:pt idx="800">
                  <c:v>40734.0</c:v>
                </c:pt>
                <c:pt idx="801">
                  <c:v>40735.0</c:v>
                </c:pt>
                <c:pt idx="802">
                  <c:v>40736.0</c:v>
                </c:pt>
                <c:pt idx="803">
                  <c:v>40737.0</c:v>
                </c:pt>
                <c:pt idx="804">
                  <c:v>40738.0</c:v>
                </c:pt>
                <c:pt idx="805">
                  <c:v>40739.0</c:v>
                </c:pt>
                <c:pt idx="806">
                  <c:v>40740.0</c:v>
                </c:pt>
                <c:pt idx="807">
                  <c:v>40741.0</c:v>
                </c:pt>
                <c:pt idx="808">
                  <c:v>40742.0</c:v>
                </c:pt>
                <c:pt idx="809">
                  <c:v>40743.0</c:v>
                </c:pt>
                <c:pt idx="810">
                  <c:v>40744.0</c:v>
                </c:pt>
                <c:pt idx="811">
                  <c:v>40745.0</c:v>
                </c:pt>
                <c:pt idx="812">
                  <c:v>40746.0</c:v>
                </c:pt>
                <c:pt idx="813">
                  <c:v>40747.0</c:v>
                </c:pt>
                <c:pt idx="814">
                  <c:v>40748.0</c:v>
                </c:pt>
                <c:pt idx="815">
                  <c:v>40749.0</c:v>
                </c:pt>
                <c:pt idx="816">
                  <c:v>40750.0</c:v>
                </c:pt>
                <c:pt idx="817">
                  <c:v>40751.0</c:v>
                </c:pt>
                <c:pt idx="818">
                  <c:v>40752.0</c:v>
                </c:pt>
                <c:pt idx="819">
                  <c:v>40753.0</c:v>
                </c:pt>
                <c:pt idx="820">
                  <c:v>40754.0</c:v>
                </c:pt>
                <c:pt idx="821">
                  <c:v>40755.0</c:v>
                </c:pt>
                <c:pt idx="822">
                  <c:v>40756.0</c:v>
                </c:pt>
                <c:pt idx="823">
                  <c:v>40757.0</c:v>
                </c:pt>
                <c:pt idx="824">
                  <c:v>40758.0</c:v>
                </c:pt>
                <c:pt idx="825">
                  <c:v>40759.0</c:v>
                </c:pt>
                <c:pt idx="826">
                  <c:v>40760.0</c:v>
                </c:pt>
                <c:pt idx="827">
                  <c:v>40761.0</c:v>
                </c:pt>
                <c:pt idx="828">
                  <c:v>40762.0</c:v>
                </c:pt>
                <c:pt idx="829">
                  <c:v>40763.0</c:v>
                </c:pt>
                <c:pt idx="830">
                  <c:v>40764.0</c:v>
                </c:pt>
                <c:pt idx="831">
                  <c:v>40765.0</c:v>
                </c:pt>
                <c:pt idx="832">
                  <c:v>40766.0</c:v>
                </c:pt>
                <c:pt idx="833">
                  <c:v>40767.0</c:v>
                </c:pt>
                <c:pt idx="834">
                  <c:v>40768.0</c:v>
                </c:pt>
                <c:pt idx="835">
                  <c:v>40769.0</c:v>
                </c:pt>
                <c:pt idx="836">
                  <c:v>40770.0</c:v>
                </c:pt>
                <c:pt idx="837">
                  <c:v>40771.0</c:v>
                </c:pt>
                <c:pt idx="838">
                  <c:v>40772.0</c:v>
                </c:pt>
                <c:pt idx="839">
                  <c:v>40773.0</c:v>
                </c:pt>
                <c:pt idx="840">
                  <c:v>40774.0</c:v>
                </c:pt>
                <c:pt idx="841">
                  <c:v>40775.0</c:v>
                </c:pt>
                <c:pt idx="842">
                  <c:v>40776.0</c:v>
                </c:pt>
                <c:pt idx="843">
                  <c:v>40777.0</c:v>
                </c:pt>
                <c:pt idx="844">
                  <c:v>40778.0</c:v>
                </c:pt>
                <c:pt idx="845">
                  <c:v>40779.0</c:v>
                </c:pt>
                <c:pt idx="846">
                  <c:v>40780.0</c:v>
                </c:pt>
                <c:pt idx="847">
                  <c:v>40781.0</c:v>
                </c:pt>
                <c:pt idx="848">
                  <c:v>40782.0</c:v>
                </c:pt>
                <c:pt idx="849">
                  <c:v>40783.0</c:v>
                </c:pt>
                <c:pt idx="850">
                  <c:v>40784.0</c:v>
                </c:pt>
                <c:pt idx="851">
                  <c:v>40785.0</c:v>
                </c:pt>
                <c:pt idx="852">
                  <c:v>40786.0</c:v>
                </c:pt>
                <c:pt idx="853">
                  <c:v>40787.0</c:v>
                </c:pt>
                <c:pt idx="854">
                  <c:v>40788.0</c:v>
                </c:pt>
                <c:pt idx="855">
                  <c:v>40789.0</c:v>
                </c:pt>
                <c:pt idx="856">
                  <c:v>40790.0</c:v>
                </c:pt>
                <c:pt idx="857">
                  <c:v>40791.0</c:v>
                </c:pt>
                <c:pt idx="858">
                  <c:v>40792.0</c:v>
                </c:pt>
                <c:pt idx="859">
                  <c:v>40793.0</c:v>
                </c:pt>
                <c:pt idx="860">
                  <c:v>40794.0</c:v>
                </c:pt>
                <c:pt idx="861">
                  <c:v>40795.0</c:v>
                </c:pt>
                <c:pt idx="862">
                  <c:v>40796.0</c:v>
                </c:pt>
                <c:pt idx="863">
                  <c:v>40797.0</c:v>
                </c:pt>
                <c:pt idx="864">
                  <c:v>40798.0</c:v>
                </c:pt>
                <c:pt idx="865">
                  <c:v>40799.0</c:v>
                </c:pt>
                <c:pt idx="866">
                  <c:v>40800.0</c:v>
                </c:pt>
                <c:pt idx="867">
                  <c:v>40801.0</c:v>
                </c:pt>
                <c:pt idx="868">
                  <c:v>40802.0</c:v>
                </c:pt>
                <c:pt idx="869">
                  <c:v>40803.0</c:v>
                </c:pt>
                <c:pt idx="870">
                  <c:v>40804.0</c:v>
                </c:pt>
                <c:pt idx="871">
                  <c:v>40805.0</c:v>
                </c:pt>
                <c:pt idx="872">
                  <c:v>40806.0</c:v>
                </c:pt>
                <c:pt idx="873">
                  <c:v>40807.0</c:v>
                </c:pt>
                <c:pt idx="874">
                  <c:v>40808.0</c:v>
                </c:pt>
                <c:pt idx="875">
                  <c:v>40809.0</c:v>
                </c:pt>
                <c:pt idx="876">
                  <c:v>40810.0</c:v>
                </c:pt>
                <c:pt idx="877">
                  <c:v>40811.0</c:v>
                </c:pt>
                <c:pt idx="878">
                  <c:v>40812.0</c:v>
                </c:pt>
                <c:pt idx="879">
                  <c:v>40813.0</c:v>
                </c:pt>
                <c:pt idx="880">
                  <c:v>40814.0</c:v>
                </c:pt>
                <c:pt idx="881">
                  <c:v>40815.0</c:v>
                </c:pt>
                <c:pt idx="882">
                  <c:v>40816.0</c:v>
                </c:pt>
                <c:pt idx="883">
                  <c:v>40817.0</c:v>
                </c:pt>
                <c:pt idx="884">
                  <c:v>40818.0</c:v>
                </c:pt>
                <c:pt idx="885">
                  <c:v>40819.0</c:v>
                </c:pt>
                <c:pt idx="886">
                  <c:v>40820.0</c:v>
                </c:pt>
                <c:pt idx="887">
                  <c:v>40821.0</c:v>
                </c:pt>
                <c:pt idx="888">
                  <c:v>40822.0</c:v>
                </c:pt>
                <c:pt idx="889">
                  <c:v>40823.0</c:v>
                </c:pt>
                <c:pt idx="890">
                  <c:v>40824.0</c:v>
                </c:pt>
                <c:pt idx="891">
                  <c:v>40825.0</c:v>
                </c:pt>
                <c:pt idx="892">
                  <c:v>40826.0</c:v>
                </c:pt>
                <c:pt idx="893">
                  <c:v>40827.0</c:v>
                </c:pt>
                <c:pt idx="894">
                  <c:v>40828.0</c:v>
                </c:pt>
                <c:pt idx="895">
                  <c:v>40829.0</c:v>
                </c:pt>
                <c:pt idx="896">
                  <c:v>40830.0</c:v>
                </c:pt>
                <c:pt idx="897">
                  <c:v>40831.0</c:v>
                </c:pt>
                <c:pt idx="898">
                  <c:v>40832.0</c:v>
                </c:pt>
                <c:pt idx="899">
                  <c:v>40833.0</c:v>
                </c:pt>
                <c:pt idx="900">
                  <c:v>40834.0</c:v>
                </c:pt>
                <c:pt idx="901">
                  <c:v>40835.0</c:v>
                </c:pt>
                <c:pt idx="902">
                  <c:v>40836.0</c:v>
                </c:pt>
                <c:pt idx="903">
                  <c:v>40837.0</c:v>
                </c:pt>
                <c:pt idx="904">
                  <c:v>40838.0</c:v>
                </c:pt>
                <c:pt idx="905">
                  <c:v>40839.0</c:v>
                </c:pt>
                <c:pt idx="906">
                  <c:v>40840.0</c:v>
                </c:pt>
                <c:pt idx="907">
                  <c:v>40841.0</c:v>
                </c:pt>
                <c:pt idx="908">
                  <c:v>40842.0</c:v>
                </c:pt>
                <c:pt idx="909">
                  <c:v>40843.0</c:v>
                </c:pt>
                <c:pt idx="910">
                  <c:v>40844.0</c:v>
                </c:pt>
                <c:pt idx="911">
                  <c:v>40845.0</c:v>
                </c:pt>
                <c:pt idx="912">
                  <c:v>40846.0</c:v>
                </c:pt>
                <c:pt idx="913">
                  <c:v>40847.0</c:v>
                </c:pt>
                <c:pt idx="914">
                  <c:v>40848.0</c:v>
                </c:pt>
                <c:pt idx="915">
                  <c:v>40849.0</c:v>
                </c:pt>
                <c:pt idx="916">
                  <c:v>40850.0</c:v>
                </c:pt>
                <c:pt idx="917">
                  <c:v>40851.0</c:v>
                </c:pt>
                <c:pt idx="918">
                  <c:v>40852.0</c:v>
                </c:pt>
                <c:pt idx="919">
                  <c:v>40853.0</c:v>
                </c:pt>
                <c:pt idx="920">
                  <c:v>40854.0</c:v>
                </c:pt>
                <c:pt idx="921">
                  <c:v>40855.0</c:v>
                </c:pt>
                <c:pt idx="922">
                  <c:v>40856.0</c:v>
                </c:pt>
                <c:pt idx="923">
                  <c:v>40857.0</c:v>
                </c:pt>
                <c:pt idx="924">
                  <c:v>40858.0</c:v>
                </c:pt>
                <c:pt idx="925">
                  <c:v>40859.0</c:v>
                </c:pt>
                <c:pt idx="926">
                  <c:v>40860.0</c:v>
                </c:pt>
                <c:pt idx="927">
                  <c:v>40861.0</c:v>
                </c:pt>
                <c:pt idx="928">
                  <c:v>40862.0</c:v>
                </c:pt>
                <c:pt idx="929">
                  <c:v>40863.0</c:v>
                </c:pt>
                <c:pt idx="930">
                  <c:v>40864.0</c:v>
                </c:pt>
                <c:pt idx="931">
                  <c:v>40865.0</c:v>
                </c:pt>
                <c:pt idx="932">
                  <c:v>40866.0</c:v>
                </c:pt>
                <c:pt idx="933">
                  <c:v>40867.0</c:v>
                </c:pt>
                <c:pt idx="934">
                  <c:v>40868.0</c:v>
                </c:pt>
                <c:pt idx="935">
                  <c:v>40869.0</c:v>
                </c:pt>
                <c:pt idx="936">
                  <c:v>40870.0</c:v>
                </c:pt>
                <c:pt idx="937">
                  <c:v>40871.0</c:v>
                </c:pt>
                <c:pt idx="938">
                  <c:v>40872.0</c:v>
                </c:pt>
                <c:pt idx="939">
                  <c:v>40873.0</c:v>
                </c:pt>
                <c:pt idx="940">
                  <c:v>40874.0</c:v>
                </c:pt>
                <c:pt idx="941">
                  <c:v>40875.0</c:v>
                </c:pt>
                <c:pt idx="942">
                  <c:v>40876.0</c:v>
                </c:pt>
                <c:pt idx="943">
                  <c:v>40877.0</c:v>
                </c:pt>
                <c:pt idx="944">
                  <c:v>40878.0</c:v>
                </c:pt>
                <c:pt idx="945">
                  <c:v>40879.0</c:v>
                </c:pt>
                <c:pt idx="946">
                  <c:v>40880.0</c:v>
                </c:pt>
                <c:pt idx="947">
                  <c:v>40881.0</c:v>
                </c:pt>
                <c:pt idx="948">
                  <c:v>40882.0</c:v>
                </c:pt>
                <c:pt idx="949">
                  <c:v>40883.0</c:v>
                </c:pt>
                <c:pt idx="950">
                  <c:v>40884.0</c:v>
                </c:pt>
                <c:pt idx="951">
                  <c:v>40885.0</c:v>
                </c:pt>
                <c:pt idx="952">
                  <c:v>40886.0</c:v>
                </c:pt>
                <c:pt idx="953">
                  <c:v>40887.0</c:v>
                </c:pt>
                <c:pt idx="954">
                  <c:v>40888.0</c:v>
                </c:pt>
                <c:pt idx="955">
                  <c:v>40889.0</c:v>
                </c:pt>
                <c:pt idx="956">
                  <c:v>40890.0</c:v>
                </c:pt>
                <c:pt idx="957">
                  <c:v>40891.0</c:v>
                </c:pt>
                <c:pt idx="958">
                  <c:v>40892.0</c:v>
                </c:pt>
                <c:pt idx="959">
                  <c:v>40893.0</c:v>
                </c:pt>
                <c:pt idx="960">
                  <c:v>40894.0</c:v>
                </c:pt>
                <c:pt idx="961">
                  <c:v>40895.0</c:v>
                </c:pt>
                <c:pt idx="962">
                  <c:v>40896.0</c:v>
                </c:pt>
                <c:pt idx="963">
                  <c:v>40897.0</c:v>
                </c:pt>
                <c:pt idx="964">
                  <c:v>40898.0</c:v>
                </c:pt>
                <c:pt idx="965">
                  <c:v>40899.0</c:v>
                </c:pt>
                <c:pt idx="966">
                  <c:v>40900.0</c:v>
                </c:pt>
                <c:pt idx="967">
                  <c:v>40901.0</c:v>
                </c:pt>
                <c:pt idx="968">
                  <c:v>40902.0</c:v>
                </c:pt>
                <c:pt idx="969">
                  <c:v>40903.0</c:v>
                </c:pt>
                <c:pt idx="970">
                  <c:v>40904.0</c:v>
                </c:pt>
                <c:pt idx="971">
                  <c:v>40905.0</c:v>
                </c:pt>
                <c:pt idx="972">
                  <c:v>40906.0</c:v>
                </c:pt>
                <c:pt idx="973">
                  <c:v>40907.0</c:v>
                </c:pt>
                <c:pt idx="974">
                  <c:v>40908.0</c:v>
                </c:pt>
                <c:pt idx="975">
                  <c:v>40909.0</c:v>
                </c:pt>
                <c:pt idx="976">
                  <c:v>40910.0</c:v>
                </c:pt>
                <c:pt idx="977">
                  <c:v>40911.0</c:v>
                </c:pt>
                <c:pt idx="978">
                  <c:v>40912.0</c:v>
                </c:pt>
                <c:pt idx="979">
                  <c:v>40913.0</c:v>
                </c:pt>
                <c:pt idx="980">
                  <c:v>40914.0</c:v>
                </c:pt>
                <c:pt idx="981">
                  <c:v>40915.0</c:v>
                </c:pt>
                <c:pt idx="982">
                  <c:v>40916.0</c:v>
                </c:pt>
                <c:pt idx="983">
                  <c:v>40917.0</c:v>
                </c:pt>
                <c:pt idx="984">
                  <c:v>40918.0</c:v>
                </c:pt>
                <c:pt idx="985">
                  <c:v>40919.0</c:v>
                </c:pt>
                <c:pt idx="986">
                  <c:v>40920.0</c:v>
                </c:pt>
                <c:pt idx="987">
                  <c:v>40921.0</c:v>
                </c:pt>
                <c:pt idx="988">
                  <c:v>40922.0</c:v>
                </c:pt>
                <c:pt idx="989">
                  <c:v>40923.0</c:v>
                </c:pt>
                <c:pt idx="990">
                  <c:v>40924.0</c:v>
                </c:pt>
                <c:pt idx="991">
                  <c:v>40925.0</c:v>
                </c:pt>
                <c:pt idx="992">
                  <c:v>40926.0</c:v>
                </c:pt>
                <c:pt idx="993">
                  <c:v>40927.0</c:v>
                </c:pt>
                <c:pt idx="994">
                  <c:v>40928.0</c:v>
                </c:pt>
                <c:pt idx="995">
                  <c:v>40929.0</c:v>
                </c:pt>
                <c:pt idx="996">
                  <c:v>40930.0</c:v>
                </c:pt>
                <c:pt idx="997">
                  <c:v>40931.0</c:v>
                </c:pt>
                <c:pt idx="998">
                  <c:v>40932.0</c:v>
                </c:pt>
                <c:pt idx="999">
                  <c:v>40933.0</c:v>
                </c:pt>
                <c:pt idx="1000">
                  <c:v>40934.0</c:v>
                </c:pt>
                <c:pt idx="1001">
                  <c:v>40935.0</c:v>
                </c:pt>
                <c:pt idx="1002">
                  <c:v>40936.0</c:v>
                </c:pt>
                <c:pt idx="1003">
                  <c:v>40937.0</c:v>
                </c:pt>
                <c:pt idx="1004">
                  <c:v>40938.0</c:v>
                </c:pt>
                <c:pt idx="1005">
                  <c:v>40939.0</c:v>
                </c:pt>
                <c:pt idx="1006">
                  <c:v>40940.0</c:v>
                </c:pt>
                <c:pt idx="1007">
                  <c:v>40941.0</c:v>
                </c:pt>
                <c:pt idx="1008">
                  <c:v>40942.0</c:v>
                </c:pt>
                <c:pt idx="1009">
                  <c:v>40943.0</c:v>
                </c:pt>
                <c:pt idx="1010">
                  <c:v>40944.0</c:v>
                </c:pt>
                <c:pt idx="1011">
                  <c:v>40945.0</c:v>
                </c:pt>
                <c:pt idx="1012">
                  <c:v>40946.0</c:v>
                </c:pt>
                <c:pt idx="1013">
                  <c:v>40947.0</c:v>
                </c:pt>
                <c:pt idx="1014">
                  <c:v>40948.0</c:v>
                </c:pt>
                <c:pt idx="1015">
                  <c:v>40949.0</c:v>
                </c:pt>
                <c:pt idx="1016">
                  <c:v>40950.0</c:v>
                </c:pt>
                <c:pt idx="1017">
                  <c:v>40951.0</c:v>
                </c:pt>
                <c:pt idx="1018">
                  <c:v>40952.0</c:v>
                </c:pt>
                <c:pt idx="1019">
                  <c:v>40953.0</c:v>
                </c:pt>
                <c:pt idx="1020">
                  <c:v>40954.0</c:v>
                </c:pt>
                <c:pt idx="1021">
                  <c:v>40955.0</c:v>
                </c:pt>
                <c:pt idx="1022">
                  <c:v>40956.0</c:v>
                </c:pt>
                <c:pt idx="1023">
                  <c:v>40957.0</c:v>
                </c:pt>
                <c:pt idx="1024">
                  <c:v>40958.0</c:v>
                </c:pt>
                <c:pt idx="1025">
                  <c:v>40959.0</c:v>
                </c:pt>
                <c:pt idx="1026">
                  <c:v>40960.0</c:v>
                </c:pt>
                <c:pt idx="1027">
                  <c:v>40961.0</c:v>
                </c:pt>
                <c:pt idx="1028">
                  <c:v>40962.0</c:v>
                </c:pt>
                <c:pt idx="1029">
                  <c:v>40963.0</c:v>
                </c:pt>
                <c:pt idx="1030">
                  <c:v>40964.0</c:v>
                </c:pt>
                <c:pt idx="1031">
                  <c:v>40965.0</c:v>
                </c:pt>
                <c:pt idx="1032">
                  <c:v>40966.0</c:v>
                </c:pt>
                <c:pt idx="1033">
                  <c:v>40967.0</c:v>
                </c:pt>
                <c:pt idx="1034">
                  <c:v>40968.0</c:v>
                </c:pt>
                <c:pt idx="1035">
                  <c:v>40969.0</c:v>
                </c:pt>
                <c:pt idx="1036">
                  <c:v>40970.0</c:v>
                </c:pt>
                <c:pt idx="1037">
                  <c:v>40971.0</c:v>
                </c:pt>
                <c:pt idx="1038">
                  <c:v>40972.0</c:v>
                </c:pt>
                <c:pt idx="1039">
                  <c:v>40973.0</c:v>
                </c:pt>
                <c:pt idx="1040">
                  <c:v>40974.0</c:v>
                </c:pt>
                <c:pt idx="1041">
                  <c:v>40975.0</c:v>
                </c:pt>
                <c:pt idx="1042">
                  <c:v>40976.0</c:v>
                </c:pt>
                <c:pt idx="1043">
                  <c:v>40977.0</c:v>
                </c:pt>
                <c:pt idx="1044">
                  <c:v>40978.0</c:v>
                </c:pt>
                <c:pt idx="1045">
                  <c:v>40979.0</c:v>
                </c:pt>
                <c:pt idx="1046">
                  <c:v>40980.0</c:v>
                </c:pt>
                <c:pt idx="1047">
                  <c:v>40981.0</c:v>
                </c:pt>
                <c:pt idx="1048">
                  <c:v>40982.0</c:v>
                </c:pt>
                <c:pt idx="1049">
                  <c:v>40983.0</c:v>
                </c:pt>
                <c:pt idx="1050">
                  <c:v>40984.0</c:v>
                </c:pt>
                <c:pt idx="1051">
                  <c:v>40985.0</c:v>
                </c:pt>
                <c:pt idx="1052">
                  <c:v>40986.0</c:v>
                </c:pt>
                <c:pt idx="1053">
                  <c:v>40987.0</c:v>
                </c:pt>
                <c:pt idx="1054">
                  <c:v>40988.0</c:v>
                </c:pt>
                <c:pt idx="1055">
                  <c:v>40989.0</c:v>
                </c:pt>
                <c:pt idx="1056">
                  <c:v>40990.0</c:v>
                </c:pt>
                <c:pt idx="1057">
                  <c:v>40991.0</c:v>
                </c:pt>
                <c:pt idx="1058">
                  <c:v>40992.0</c:v>
                </c:pt>
                <c:pt idx="1059">
                  <c:v>40993.0</c:v>
                </c:pt>
                <c:pt idx="1060">
                  <c:v>40994.0</c:v>
                </c:pt>
                <c:pt idx="1061">
                  <c:v>40995.0</c:v>
                </c:pt>
                <c:pt idx="1062">
                  <c:v>40996.0</c:v>
                </c:pt>
                <c:pt idx="1063">
                  <c:v>40997.0</c:v>
                </c:pt>
                <c:pt idx="1064">
                  <c:v>40998.0</c:v>
                </c:pt>
                <c:pt idx="1065">
                  <c:v>40999.0</c:v>
                </c:pt>
                <c:pt idx="1066">
                  <c:v>41000.0</c:v>
                </c:pt>
                <c:pt idx="1067">
                  <c:v>41001.0</c:v>
                </c:pt>
                <c:pt idx="1068">
                  <c:v>41002.0</c:v>
                </c:pt>
                <c:pt idx="1069">
                  <c:v>41003.0</c:v>
                </c:pt>
                <c:pt idx="1070">
                  <c:v>41004.0</c:v>
                </c:pt>
                <c:pt idx="1071">
                  <c:v>41005.0</c:v>
                </c:pt>
                <c:pt idx="1072">
                  <c:v>41006.0</c:v>
                </c:pt>
                <c:pt idx="1073">
                  <c:v>41007.0</c:v>
                </c:pt>
                <c:pt idx="1074">
                  <c:v>41008.0</c:v>
                </c:pt>
                <c:pt idx="1075">
                  <c:v>41009.0</c:v>
                </c:pt>
                <c:pt idx="1076">
                  <c:v>41010.0</c:v>
                </c:pt>
                <c:pt idx="1077">
                  <c:v>41011.0</c:v>
                </c:pt>
                <c:pt idx="1078">
                  <c:v>41012.0</c:v>
                </c:pt>
                <c:pt idx="1079">
                  <c:v>41013.0</c:v>
                </c:pt>
                <c:pt idx="1080">
                  <c:v>41014.0</c:v>
                </c:pt>
                <c:pt idx="1081">
                  <c:v>41015.0</c:v>
                </c:pt>
                <c:pt idx="1082">
                  <c:v>41016.0</c:v>
                </c:pt>
                <c:pt idx="1083">
                  <c:v>41017.0</c:v>
                </c:pt>
                <c:pt idx="1084">
                  <c:v>41018.0</c:v>
                </c:pt>
                <c:pt idx="1085">
                  <c:v>41019.0</c:v>
                </c:pt>
                <c:pt idx="1086">
                  <c:v>41020.0</c:v>
                </c:pt>
                <c:pt idx="1087">
                  <c:v>41021.0</c:v>
                </c:pt>
                <c:pt idx="1088">
                  <c:v>41022.0</c:v>
                </c:pt>
                <c:pt idx="1089">
                  <c:v>41023.0</c:v>
                </c:pt>
                <c:pt idx="1090">
                  <c:v>41024.0</c:v>
                </c:pt>
                <c:pt idx="1091">
                  <c:v>41025.0</c:v>
                </c:pt>
                <c:pt idx="1092">
                  <c:v>41026.0</c:v>
                </c:pt>
                <c:pt idx="1093">
                  <c:v>41027.0</c:v>
                </c:pt>
                <c:pt idx="1094">
                  <c:v>41028.0</c:v>
                </c:pt>
                <c:pt idx="1095">
                  <c:v>41029.0</c:v>
                </c:pt>
                <c:pt idx="1096">
                  <c:v>41030.0</c:v>
                </c:pt>
                <c:pt idx="1097">
                  <c:v>41031.0</c:v>
                </c:pt>
                <c:pt idx="1098">
                  <c:v>41032.0</c:v>
                </c:pt>
                <c:pt idx="1099">
                  <c:v>41033.0</c:v>
                </c:pt>
                <c:pt idx="1100">
                  <c:v>41034.0</c:v>
                </c:pt>
                <c:pt idx="1101">
                  <c:v>41035.0</c:v>
                </c:pt>
                <c:pt idx="1102">
                  <c:v>41036.0</c:v>
                </c:pt>
                <c:pt idx="1103">
                  <c:v>41037.0</c:v>
                </c:pt>
                <c:pt idx="1104">
                  <c:v>41038.0</c:v>
                </c:pt>
                <c:pt idx="1105">
                  <c:v>41039.0</c:v>
                </c:pt>
                <c:pt idx="1106">
                  <c:v>41040.0</c:v>
                </c:pt>
                <c:pt idx="1107">
                  <c:v>41041.0</c:v>
                </c:pt>
                <c:pt idx="1108">
                  <c:v>41042.0</c:v>
                </c:pt>
                <c:pt idx="1109">
                  <c:v>41043.0</c:v>
                </c:pt>
                <c:pt idx="1110">
                  <c:v>41044.0</c:v>
                </c:pt>
                <c:pt idx="1111">
                  <c:v>41045.0</c:v>
                </c:pt>
                <c:pt idx="1112">
                  <c:v>41046.0</c:v>
                </c:pt>
                <c:pt idx="1113">
                  <c:v>41047.0</c:v>
                </c:pt>
                <c:pt idx="1114">
                  <c:v>41048.0</c:v>
                </c:pt>
                <c:pt idx="1115">
                  <c:v>41049.0</c:v>
                </c:pt>
                <c:pt idx="1116">
                  <c:v>41050.0</c:v>
                </c:pt>
                <c:pt idx="1117">
                  <c:v>41051.0</c:v>
                </c:pt>
                <c:pt idx="1118">
                  <c:v>41052.0</c:v>
                </c:pt>
                <c:pt idx="1119">
                  <c:v>41053.0</c:v>
                </c:pt>
                <c:pt idx="1120">
                  <c:v>41054.0</c:v>
                </c:pt>
                <c:pt idx="1121">
                  <c:v>41055.0</c:v>
                </c:pt>
                <c:pt idx="1122">
                  <c:v>41056.0</c:v>
                </c:pt>
                <c:pt idx="1123">
                  <c:v>41057.0</c:v>
                </c:pt>
                <c:pt idx="1124">
                  <c:v>41058.0</c:v>
                </c:pt>
                <c:pt idx="1125">
                  <c:v>41059.0</c:v>
                </c:pt>
                <c:pt idx="1126">
                  <c:v>41060.0</c:v>
                </c:pt>
                <c:pt idx="1127">
                  <c:v>41061.0</c:v>
                </c:pt>
                <c:pt idx="1128">
                  <c:v>41062.0</c:v>
                </c:pt>
                <c:pt idx="1129">
                  <c:v>41063.0</c:v>
                </c:pt>
                <c:pt idx="1130">
                  <c:v>41064.0</c:v>
                </c:pt>
                <c:pt idx="1131">
                  <c:v>41065.0</c:v>
                </c:pt>
                <c:pt idx="1132">
                  <c:v>41066.0</c:v>
                </c:pt>
                <c:pt idx="1133">
                  <c:v>41067.0</c:v>
                </c:pt>
                <c:pt idx="1134">
                  <c:v>41068.0</c:v>
                </c:pt>
                <c:pt idx="1135">
                  <c:v>41069.0</c:v>
                </c:pt>
                <c:pt idx="1136">
                  <c:v>41070.0</c:v>
                </c:pt>
                <c:pt idx="1137">
                  <c:v>41071.0</c:v>
                </c:pt>
                <c:pt idx="1138">
                  <c:v>41072.0</c:v>
                </c:pt>
                <c:pt idx="1139">
                  <c:v>41073.0</c:v>
                </c:pt>
                <c:pt idx="1140">
                  <c:v>41074.0</c:v>
                </c:pt>
                <c:pt idx="1141">
                  <c:v>41075.0</c:v>
                </c:pt>
                <c:pt idx="1142">
                  <c:v>41076.0</c:v>
                </c:pt>
                <c:pt idx="1143">
                  <c:v>41077.0</c:v>
                </c:pt>
                <c:pt idx="1144">
                  <c:v>41078.0</c:v>
                </c:pt>
                <c:pt idx="1145">
                  <c:v>41079.0</c:v>
                </c:pt>
                <c:pt idx="1146">
                  <c:v>41080.0</c:v>
                </c:pt>
                <c:pt idx="1147">
                  <c:v>41081.0</c:v>
                </c:pt>
                <c:pt idx="1148">
                  <c:v>41082.0</c:v>
                </c:pt>
                <c:pt idx="1149">
                  <c:v>41083.0</c:v>
                </c:pt>
                <c:pt idx="1150">
                  <c:v>41084.0</c:v>
                </c:pt>
                <c:pt idx="1151">
                  <c:v>41085.0</c:v>
                </c:pt>
                <c:pt idx="1152">
                  <c:v>41086.0</c:v>
                </c:pt>
                <c:pt idx="1153">
                  <c:v>41087.0</c:v>
                </c:pt>
                <c:pt idx="1154">
                  <c:v>41088.0</c:v>
                </c:pt>
                <c:pt idx="1155">
                  <c:v>41089.0</c:v>
                </c:pt>
                <c:pt idx="1156">
                  <c:v>41090.0</c:v>
                </c:pt>
                <c:pt idx="1157">
                  <c:v>41091.0</c:v>
                </c:pt>
                <c:pt idx="1158">
                  <c:v>41092.0</c:v>
                </c:pt>
                <c:pt idx="1159">
                  <c:v>41093.0</c:v>
                </c:pt>
                <c:pt idx="1160">
                  <c:v>41094.0</c:v>
                </c:pt>
                <c:pt idx="1161">
                  <c:v>41095.0</c:v>
                </c:pt>
                <c:pt idx="1162">
                  <c:v>41096.0</c:v>
                </c:pt>
                <c:pt idx="1163">
                  <c:v>41097.0</c:v>
                </c:pt>
                <c:pt idx="1164">
                  <c:v>41098.0</c:v>
                </c:pt>
                <c:pt idx="1165">
                  <c:v>41099.0</c:v>
                </c:pt>
                <c:pt idx="1166">
                  <c:v>41100.0</c:v>
                </c:pt>
                <c:pt idx="1167">
                  <c:v>41101.0</c:v>
                </c:pt>
                <c:pt idx="1168">
                  <c:v>41102.0</c:v>
                </c:pt>
                <c:pt idx="1169">
                  <c:v>41103.0</c:v>
                </c:pt>
                <c:pt idx="1170">
                  <c:v>41104.0</c:v>
                </c:pt>
                <c:pt idx="1171">
                  <c:v>41105.0</c:v>
                </c:pt>
                <c:pt idx="1172">
                  <c:v>41106.0</c:v>
                </c:pt>
                <c:pt idx="1173">
                  <c:v>41107.0</c:v>
                </c:pt>
                <c:pt idx="1174">
                  <c:v>41108.0</c:v>
                </c:pt>
                <c:pt idx="1175">
                  <c:v>41109.0</c:v>
                </c:pt>
                <c:pt idx="1176">
                  <c:v>41110.0</c:v>
                </c:pt>
                <c:pt idx="1177">
                  <c:v>41111.0</c:v>
                </c:pt>
                <c:pt idx="1178">
                  <c:v>41112.0</c:v>
                </c:pt>
                <c:pt idx="1179">
                  <c:v>41113.0</c:v>
                </c:pt>
                <c:pt idx="1180">
                  <c:v>41114.0</c:v>
                </c:pt>
                <c:pt idx="1181">
                  <c:v>41115.0</c:v>
                </c:pt>
                <c:pt idx="1182">
                  <c:v>41116.0</c:v>
                </c:pt>
                <c:pt idx="1183">
                  <c:v>41117.0</c:v>
                </c:pt>
                <c:pt idx="1184">
                  <c:v>41118.0</c:v>
                </c:pt>
                <c:pt idx="1185">
                  <c:v>41119.0</c:v>
                </c:pt>
                <c:pt idx="1186">
                  <c:v>41120.0</c:v>
                </c:pt>
                <c:pt idx="1187">
                  <c:v>41121.0</c:v>
                </c:pt>
                <c:pt idx="1188">
                  <c:v>41122.0</c:v>
                </c:pt>
                <c:pt idx="1189">
                  <c:v>41123.0</c:v>
                </c:pt>
                <c:pt idx="1190">
                  <c:v>41124.0</c:v>
                </c:pt>
                <c:pt idx="1191">
                  <c:v>41125.0</c:v>
                </c:pt>
                <c:pt idx="1192">
                  <c:v>41126.0</c:v>
                </c:pt>
                <c:pt idx="1193">
                  <c:v>41127.0</c:v>
                </c:pt>
                <c:pt idx="1194">
                  <c:v>41128.0</c:v>
                </c:pt>
                <c:pt idx="1195">
                  <c:v>41129.0</c:v>
                </c:pt>
                <c:pt idx="1196">
                  <c:v>41130.0</c:v>
                </c:pt>
                <c:pt idx="1197">
                  <c:v>41131.0</c:v>
                </c:pt>
                <c:pt idx="1198">
                  <c:v>41132.0</c:v>
                </c:pt>
                <c:pt idx="1199">
                  <c:v>41133.0</c:v>
                </c:pt>
                <c:pt idx="1200">
                  <c:v>41134.0</c:v>
                </c:pt>
                <c:pt idx="1201">
                  <c:v>41135.0</c:v>
                </c:pt>
                <c:pt idx="1202">
                  <c:v>41136.0</c:v>
                </c:pt>
                <c:pt idx="1203">
                  <c:v>41137.0</c:v>
                </c:pt>
                <c:pt idx="1204">
                  <c:v>41138.0</c:v>
                </c:pt>
                <c:pt idx="1205">
                  <c:v>41139.0</c:v>
                </c:pt>
                <c:pt idx="1206">
                  <c:v>41140.0</c:v>
                </c:pt>
                <c:pt idx="1207">
                  <c:v>41141.0</c:v>
                </c:pt>
                <c:pt idx="1208">
                  <c:v>41142.0</c:v>
                </c:pt>
                <c:pt idx="1209">
                  <c:v>41143.0</c:v>
                </c:pt>
                <c:pt idx="1210">
                  <c:v>41144.0</c:v>
                </c:pt>
                <c:pt idx="1211">
                  <c:v>41145.0</c:v>
                </c:pt>
                <c:pt idx="1212">
                  <c:v>41146.0</c:v>
                </c:pt>
                <c:pt idx="1213">
                  <c:v>41147.0</c:v>
                </c:pt>
                <c:pt idx="1214">
                  <c:v>41148.0</c:v>
                </c:pt>
                <c:pt idx="1215">
                  <c:v>41149.0</c:v>
                </c:pt>
                <c:pt idx="1216">
                  <c:v>41150.0</c:v>
                </c:pt>
                <c:pt idx="1217">
                  <c:v>41151.0</c:v>
                </c:pt>
                <c:pt idx="1218">
                  <c:v>41152.0</c:v>
                </c:pt>
                <c:pt idx="1219">
                  <c:v>41153.0</c:v>
                </c:pt>
                <c:pt idx="1220">
                  <c:v>41154.0</c:v>
                </c:pt>
                <c:pt idx="1221">
                  <c:v>41155.0</c:v>
                </c:pt>
                <c:pt idx="1222">
                  <c:v>41156.0</c:v>
                </c:pt>
                <c:pt idx="1223">
                  <c:v>41157.0</c:v>
                </c:pt>
                <c:pt idx="1224">
                  <c:v>41158.0</c:v>
                </c:pt>
                <c:pt idx="1225">
                  <c:v>41159.0</c:v>
                </c:pt>
                <c:pt idx="1226">
                  <c:v>41160.0</c:v>
                </c:pt>
                <c:pt idx="1227">
                  <c:v>41161.0</c:v>
                </c:pt>
                <c:pt idx="1228">
                  <c:v>41162.0</c:v>
                </c:pt>
                <c:pt idx="1229">
                  <c:v>41163.0</c:v>
                </c:pt>
                <c:pt idx="1230">
                  <c:v>41164.0</c:v>
                </c:pt>
                <c:pt idx="1231">
                  <c:v>41165.0</c:v>
                </c:pt>
                <c:pt idx="1232">
                  <c:v>41166.0</c:v>
                </c:pt>
                <c:pt idx="1233">
                  <c:v>41167.0</c:v>
                </c:pt>
                <c:pt idx="1234">
                  <c:v>41168.0</c:v>
                </c:pt>
                <c:pt idx="1235">
                  <c:v>41169.0</c:v>
                </c:pt>
                <c:pt idx="1236">
                  <c:v>41170.0</c:v>
                </c:pt>
                <c:pt idx="1237">
                  <c:v>41171.0</c:v>
                </c:pt>
                <c:pt idx="1238">
                  <c:v>41172.0</c:v>
                </c:pt>
                <c:pt idx="1239">
                  <c:v>41173.0</c:v>
                </c:pt>
                <c:pt idx="1240">
                  <c:v>41174.0</c:v>
                </c:pt>
                <c:pt idx="1241">
                  <c:v>41175.0</c:v>
                </c:pt>
                <c:pt idx="1242">
                  <c:v>41176.0</c:v>
                </c:pt>
                <c:pt idx="1243">
                  <c:v>41177.0</c:v>
                </c:pt>
                <c:pt idx="1244">
                  <c:v>41178.0</c:v>
                </c:pt>
                <c:pt idx="1245">
                  <c:v>41179.0</c:v>
                </c:pt>
                <c:pt idx="1246">
                  <c:v>41180.0</c:v>
                </c:pt>
                <c:pt idx="1247">
                  <c:v>41181.0</c:v>
                </c:pt>
                <c:pt idx="1248">
                  <c:v>41182.0</c:v>
                </c:pt>
                <c:pt idx="1249">
                  <c:v>41183.0</c:v>
                </c:pt>
                <c:pt idx="1250">
                  <c:v>41184.0</c:v>
                </c:pt>
                <c:pt idx="1251">
                  <c:v>41185.0</c:v>
                </c:pt>
                <c:pt idx="1252">
                  <c:v>41186.0</c:v>
                </c:pt>
                <c:pt idx="1253">
                  <c:v>41187.0</c:v>
                </c:pt>
                <c:pt idx="1254">
                  <c:v>41188.0</c:v>
                </c:pt>
                <c:pt idx="1255">
                  <c:v>41189.0</c:v>
                </c:pt>
                <c:pt idx="1256">
                  <c:v>41190.0</c:v>
                </c:pt>
                <c:pt idx="1257">
                  <c:v>41191.0</c:v>
                </c:pt>
                <c:pt idx="1258">
                  <c:v>41192.0</c:v>
                </c:pt>
                <c:pt idx="1259">
                  <c:v>41193.0</c:v>
                </c:pt>
                <c:pt idx="1260">
                  <c:v>41194.0</c:v>
                </c:pt>
                <c:pt idx="1261">
                  <c:v>41195.0</c:v>
                </c:pt>
                <c:pt idx="1262">
                  <c:v>41196.0</c:v>
                </c:pt>
                <c:pt idx="1263">
                  <c:v>41197.0</c:v>
                </c:pt>
                <c:pt idx="1264">
                  <c:v>41198.0</c:v>
                </c:pt>
                <c:pt idx="1265">
                  <c:v>41199.0</c:v>
                </c:pt>
                <c:pt idx="1266">
                  <c:v>41200.0</c:v>
                </c:pt>
                <c:pt idx="1267">
                  <c:v>41201.0</c:v>
                </c:pt>
                <c:pt idx="1268">
                  <c:v>41202.0</c:v>
                </c:pt>
                <c:pt idx="1269">
                  <c:v>41203.0</c:v>
                </c:pt>
                <c:pt idx="1270">
                  <c:v>41204.0</c:v>
                </c:pt>
                <c:pt idx="1271">
                  <c:v>41205.0</c:v>
                </c:pt>
                <c:pt idx="1272">
                  <c:v>41206.0</c:v>
                </c:pt>
                <c:pt idx="1273">
                  <c:v>41207.0</c:v>
                </c:pt>
                <c:pt idx="1274">
                  <c:v>41208.0</c:v>
                </c:pt>
                <c:pt idx="1275">
                  <c:v>41209.0</c:v>
                </c:pt>
                <c:pt idx="1276">
                  <c:v>41210.0</c:v>
                </c:pt>
                <c:pt idx="1277">
                  <c:v>41211.0</c:v>
                </c:pt>
                <c:pt idx="1278">
                  <c:v>41212.0</c:v>
                </c:pt>
                <c:pt idx="1279">
                  <c:v>41213.0</c:v>
                </c:pt>
                <c:pt idx="1280">
                  <c:v>41214.0</c:v>
                </c:pt>
                <c:pt idx="1281">
                  <c:v>41215.0</c:v>
                </c:pt>
                <c:pt idx="1282">
                  <c:v>41216.0</c:v>
                </c:pt>
                <c:pt idx="1283">
                  <c:v>41217.0</c:v>
                </c:pt>
                <c:pt idx="1284">
                  <c:v>41218.0</c:v>
                </c:pt>
                <c:pt idx="1285">
                  <c:v>41219.0</c:v>
                </c:pt>
                <c:pt idx="1286">
                  <c:v>41220.0</c:v>
                </c:pt>
                <c:pt idx="1287">
                  <c:v>41221.0</c:v>
                </c:pt>
                <c:pt idx="1288">
                  <c:v>41222.0</c:v>
                </c:pt>
                <c:pt idx="1289">
                  <c:v>41223.0</c:v>
                </c:pt>
                <c:pt idx="1290">
                  <c:v>41224.0</c:v>
                </c:pt>
                <c:pt idx="1291">
                  <c:v>41225.0</c:v>
                </c:pt>
                <c:pt idx="1292">
                  <c:v>41226.0</c:v>
                </c:pt>
                <c:pt idx="1293">
                  <c:v>41227.0</c:v>
                </c:pt>
                <c:pt idx="1294">
                  <c:v>41228.0</c:v>
                </c:pt>
                <c:pt idx="1295">
                  <c:v>41229.0</c:v>
                </c:pt>
                <c:pt idx="1296">
                  <c:v>41230.0</c:v>
                </c:pt>
                <c:pt idx="1297">
                  <c:v>41231.0</c:v>
                </c:pt>
                <c:pt idx="1298">
                  <c:v>41232.0</c:v>
                </c:pt>
                <c:pt idx="1299">
                  <c:v>41233.0</c:v>
                </c:pt>
                <c:pt idx="1300">
                  <c:v>41234.0</c:v>
                </c:pt>
                <c:pt idx="1301">
                  <c:v>41235.0</c:v>
                </c:pt>
                <c:pt idx="1302">
                  <c:v>41236.0</c:v>
                </c:pt>
                <c:pt idx="1303">
                  <c:v>41237.0</c:v>
                </c:pt>
                <c:pt idx="1304">
                  <c:v>41238.0</c:v>
                </c:pt>
                <c:pt idx="1305">
                  <c:v>41239.0</c:v>
                </c:pt>
                <c:pt idx="1306">
                  <c:v>41240.0</c:v>
                </c:pt>
                <c:pt idx="1307">
                  <c:v>41241.0</c:v>
                </c:pt>
                <c:pt idx="1308">
                  <c:v>41242.0</c:v>
                </c:pt>
                <c:pt idx="1309">
                  <c:v>41243.0</c:v>
                </c:pt>
                <c:pt idx="1310">
                  <c:v>41244.0</c:v>
                </c:pt>
                <c:pt idx="1311">
                  <c:v>41245.0</c:v>
                </c:pt>
                <c:pt idx="1312">
                  <c:v>41246.0</c:v>
                </c:pt>
                <c:pt idx="1313">
                  <c:v>41247.0</c:v>
                </c:pt>
                <c:pt idx="1314">
                  <c:v>41248.0</c:v>
                </c:pt>
                <c:pt idx="1315">
                  <c:v>41249.0</c:v>
                </c:pt>
                <c:pt idx="1316">
                  <c:v>41250.0</c:v>
                </c:pt>
                <c:pt idx="1317">
                  <c:v>41251.0</c:v>
                </c:pt>
                <c:pt idx="1318">
                  <c:v>41252.0</c:v>
                </c:pt>
                <c:pt idx="1319">
                  <c:v>41253.0</c:v>
                </c:pt>
                <c:pt idx="1320">
                  <c:v>41254.0</c:v>
                </c:pt>
                <c:pt idx="1321">
                  <c:v>41255.0</c:v>
                </c:pt>
                <c:pt idx="1322">
                  <c:v>41256.0</c:v>
                </c:pt>
                <c:pt idx="1323">
                  <c:v>41257.0</c:v>
                </c:pt>
                <c:pt idx="1324">
                  <c:v>41258.0</c:v>
                </c:pt>
                <c:pt idx="1325">
                  <c:v>41259.0</c:v>
                </c:pt>
                <c:pt idx="1326">
                  <c:v>41260.0</c:v>
                </c:pt>
                <c:pt idx="1327">
                  <c:v>41261.0</c:v>
                </c:pt>
                <c:pt idx="1328">
                  <c:v>41262.0</c:v>
                </c:pt>
                <c:pt idx="1329">
                  <c:v>41263.0</c:v>
                </c:pt>
                <c:pt idx="1330">
                  <c:v>41264.0</c:v>
                </c:pt>
                <c:pt idx="1331">
                  <c:v>41265.0</c:v>
                </c:pt>
                <c:pt idx="1332">
                  <c:v>41266.0</c:v>
                </c:pt>
                <c:pt idx="1333">
                  <c:v>41267.0</c:v>
                </c:pt>
                <c:pt idx="1334">
                  <c:v>41268.0</c:v>
                </c:pt>
                <c:pt idx="1335">
                  <c:v>41269.0</c:v>
                </c:pt>
                <c:pt idx="1336">
                  <c:v>41270.0</c:v>
                </c:pt>
                <c:pt idx="1337">
                  <c:v>41271.0</c:v>
                </c:pt>
                <c:pt idx="1338">
                  <c:v>41272.0</c:v>
                </c:pt>
                <c:pt idx="1339">
                  <c:v>41273.0</c:v>
                </c:pt>
                <c:pt idx="1340">
                  <c:v>41274.0</c:v>
                </c:pt>
                <c:pt idx="1341">
                  <c:v>41275.0</c:v>
                </c:pt>
                <c:pt idx="1342">
                  <c:v>41276.0</c:v>
                </c:pt>
                <c:pt idx="1343">
                  <c:v>41277.0</c:v>
                </c:pt>
                <c:pt idx="1344">
                  <c:v>41278.0</c:v>
                </c:pt>
                <c:pt idx="1345">
                  <c:v>41279.0</c:v>
                </c:pt>
                <c:pt idx="1346">
                  <c:v>41280.0</c:v>
                </c:pt>
                <c:pt idx="1347">
                  <c:v>41281.0</c:v>
                </c:pt>
                <c:pt idx="1348">
                  <c:v>41282.0</c:v>
                </c:pt>
                <c:pt idx="1349">
                  <c:v>41283.0</c:v>
                </c:pt>
                <c:pt idx="1350">
                  <c:v>41284.0</c:v>
                </c:pt>
                <c:pt idx="1351">
                  <c:v>41285.0</c:v>
                </c:pt>
                <c:pt idx="1352">
                  <c:v>41286.0</c:v>
                </c:pt>
                <c:pt idx="1353">
                  <c:v>41287.0</c:v>
                </c:pt>
                <c:pt idx="1354">
                  <c:v>41288.0</c:v>
                </c:pt>
                <c:pt idx="1355">
                  <c:v>41289.0</c:v>
                </c:pt>
                <c:pt idx="1356">
                  <c:v>41290.0</c:v>
                </c:pt>
                <c:pt idx="1357">
                  <c:v>41291.0</c:v>
                </c:pt>
                <c:pt idx="1358">
                  <c:v>41292.0</c:v>
                </c:pt>
                <c:pt idx="1359">
                  <c:v>41293.0</c:v>
                </c:pt>
                <c:pt idx="1360">
                  <c:v>41294.0</c:v>
                </c:pt>
                <c:pt idx="1361">
                  <c:v>41295.0</c:v>
                </c:pt>
                <c:pt idx="1362">
                  <c:v>41296.0</c:v>
                </c:pt>
                <c:pt idx="1363">
                  <c:v>41297.0</c:v>
                </c:pt>
                <c:pt idx="1364">
                  <c:v>41298.0</c:v>
                </c:pt>
                <c:pt idx="1365">
                  <c:v>41299.0</c:v>
                </c:pt>
                <c:pt idx="1366">
                  <c:v>41300.0</c:v>
                </c:pt>
                <c:pt idx="1367">
                  <c:v>41301.0</c:v>
                </c:pt>
                <c:pt idx="1368">
                  <c:v>41302.0</c:v>
                </c:pt>
                <c:pt idx="1369">
                  <c:v>41303.0</c:v>
                </c:pt>
                <c:pt idx="1370">
                  <c:v>41304.0</c:v>
                </c:pt>
                <c:pt idx="1371">
                  <c:v>41305.0</c:v>
                </c:pt>
                <c:pt idx="1372">
                  <c:v>41306.0</c:v>
                </c:pt>
                <c:pt idx="1373">
                  <c:v>41307.0</c:v>
                </c:pt>
                <c:pt idx="1374">
                  <c:v>41308.0</c:v>
                </c:pt>
                <c:pt idx="1375">
                  <c:v>41309.0</c:v>
                </c:pt>
                <c:pt idx="1376">
                  <c:v>41310.0</c:v>
                </c:pt>
                <c:pt idx="1377">
                  <c:v>41311.0</c:v>
                </c:pt>
                <c:pt idx="1378">
                  <c:v>41312.0</c:v>
                </c:pt>
                <c:pt idx="1379">
                  <c:v>41313.0</c:v>
                </c:pt>
                <c:pt idx="1380">
                  <c:v>41314.0</c:v>
                </c:pt>
                <c:pt idx="1381">
                  <c:v>41315.0</c:v>
                </c:pt>
                <c:pt idx="1382">
                  <c:v>41316.0</c:v>
                </c:pt>
                <c:pt idx="1383">
                  <c:v>41317.0</c:v>
                </c:pt>
                <c:pt idx="1384">
                  <c:v>41318.0</c:v>
                </c:pt>
                <c:pt idx="1385">
                  <c:v>41319.0</c:v>
                </c:pt>
                <c:pt idx="1386">
                  <c:v>41320.0</c:v>
                </c:pt>
                <c:pt idx="1387">
                  <c:v>41321.0</c:v>
                </c:pt>
                <c:pt idx="1388">
                  <c:v>41322.0</c:v>
                </c:pt>
                <c:pt idx="1389">
                  <c:v>41323.0</c:v>
                </c:pt>
                <c:pt idx="1390">
                  <c:v>41324.0</c:v>
                </c:pt>
                <c:pt idx="1391">
                  <c:v>41325.0</c:v>
                </c:pt>
                <c:pt idx="1392">
                  <c:v>41326.0</c:v>
                </c:pt>
                <c:pt idx="1393">
                  <c:v>41327.0</c:v>
                </c:pt>
                <c:pt idx="1394">
                  <c:v>41328.0</c:v>
                </c:pt>
                <c:pt idx="1395">
                  <c:v>41329.0</c:v>
                </c:pt>
                <c:pt idx="1396">
                  <c:v>41330.0</c:v>
                </c:pt>
                <c:pt idx="1397">
                  <c:v>41331.0</c:v>
                </c:pt>
                <c:pt idx="1398">
                  <c:v>41332.0</c:v>
                </c:pt>
                <c:pt idx="1399">
                  <c:v>41333.0</c:v>
                </c:pt>
                <c:pt idx="1400">
                  <c:v>41334.0</c:v>
                </c:pt>
                <c:pt idx="1401">
                  <c:v>41335.0</c:v>
                </c:pt>
                <c:pt idx="1402">
                  <c:v>41336.0</c:v>
                </c:pt>
                <c:pt idx="1403">
                  <c:v>41337.0</c:v>
                </c:pt>
                <c:pt idx="1404">
                  <c:v>41338.0</c:v>
                </c:pt>
                <c:pt idx="1405">
                  <c:v>41339.0</c:v>
                </c:pt>
                <c:pt idx="1406">
                  <c:v>41340.0</c:v>
                </c:pt>
                <c:pt idx="1407">
                  <c:v>41341.0</c:v>
                </c:pt>
                <c:pt idx="1408">
                  <c:v>41342.0</c:v>
                </c:pt>
                <c:pt idx="1409">
                  <c:v>41343.0</c:v>
                </c:pt>
                <c:pt idx="1410">
                  <c:v>41344.0</c:v>
                </c:pt>
                <c:pt idx="1411">
                  <c:v>41345.0</c:v>
                </c:pt>
                <c:pt idx="1412">
                  <c:v>41346.0</c:v>
                </c:pt>
                <c:pt idx="1413">
                  <c:v>41347.0</c:v>
                </c:pt>
                <c:pt idx="1414">
                  <c:v>41348.0</c:v>
                </c:pt>
                <c:pt idx="1415">
                  <c:v>41349.0</c:v>
                </c:pt>
                <c:pt idx="1416">
                  <c:v>41350.0</c:v>
                </c:pt>
                <c:pt idx="1417">
                  <c:v>41351.0</c:v>
                </c:pt>
                <c:pt idx="1418">
                  <c:v>41352.0</c:v>
                </c:pt>
                <c:pt idx="1419">
                  <c:v>41353.0</c:v>
                </c:pt>
                <c:pt idx="1420">
                  <c:v>41354.0</c:v>
                </c:pt>
                <c:pt idx="1421">
                  <c:v>41355.0</c:v>
                </c:pt>
                <c:pt idx="1422">
                  <c:v>41356.0</c:v>
                </c:pt>
                <c:pt idx="1423">
                  <c:v>41357.0</c:v>
                </c:pt>
                <c:pt idx="1424">
                  <c:v>41358.0</c:v>
                </c:pt>
                <c:pt idx="1425">
                  <c:v>41359.0</c:v>
                </c:pt>
                <c:pt idx="1426">
                  <c:v>41360.0</c:v>
                </c:pt>
                <c:pt idx="1427">
                  <c:v>41361.0</c:v>
                </c:pt>
                <c:pt idx="1428">
                  <c:v>41362.0</c:v>
                </c:pt>
                <c:pt idx="1429">
                  <c:v>41363.0</c:v>
                </c:pt>
                <c:pt idx="1430">
                  <c:v>41364.0</c:v>
                </c:pt>
                <c:pt idx="1431">
                  <c:v>41365.0</c:v>
                </c:pt>
                <c:pt idx="1432">
                  <c:v>41366.0</c:v>
                </c:pt>
                <c:pt idx="1433">
                  <c:v>41367.0</c:v>
                </c:pt>
                <c:pt idx="1434">
                  <c:v>41368.0</c:v>
                </c:pt>
                <c:pt idx="1435">
                  <c:v>41369.0</c:v>
                </c:pt>
                <c:pt idx="1436">
                  <c:v>41370.0</c:v>
                </c:pt>
                <c:pt idx="1437">
                  <c:v>41371.0</c:v>
                </c:pt>
                <c:pt idx="1438">
                  <c:v>41372.0</c:v>
                </c:pt>
                <c:pt idx="1439">
                  <c:v>41373.0</c:v>
                </c:pt>
                <c:pt idx="1440">
                  <c:v>41374.0</c:v>
                </c:pt>
                <c:pt idx="1441">
                  <c:v>41375.0</c:v>
                </c:pt>
                <c:pt idx="1442">
                  <c:v>41376.0</c:v>
                </c:pt>
                <c:pt idx="1443">
                  <c:v>41377.0</c:v>
                </c:pt>
                <c:pt idx="1444">
                  <c:v>41378.0</c:v>
                </c:pt>
                <c:pt idx="1445">
                  <c:v>41379.0</c:v>
                </c:pt>
                <c:pt idx="1446">
                  <c:v>41380.0</c:v>
                </c:pt>
                <c:pt idx="1447">
                  <c:v>41381.0</c:v>
                </c:pt>
                <c:pt idx="1448">
                  <c:v>41382.0</c:v>
                </c:pt>
                <c:pt idx="1449">
                  <c:v>41383.0</c:v>
                </c:pt>
                <c:pt idx="1450">
                  <c:v>41384.0</c:v>
                </c:pt>
                <c:pt idx="1451">
                  <c:v>41385.0</c:v>
                </c:pt>
                <c:pt idx="1452">
                  <c:v>41386.0</c:v>
                </c:pt>
                <c:pt idx="1453">
                  <c:v>41387.0</c:v>
                </c:pt>
                <c:pt idx="1454">
                  <c:v>41388.0</c:v>
                </c:pt>
                <c:pt idx="1455">
                  <c:v>41389.0</c:v>
                </c:pt>
                <c:pt idx="1456">
                  <c:v>41390.0</c:v>
                </c:pt>
                <c:pt idx="1457">
                  <c:v>41391.0</c:v>
                </c:pt>
                <c:pt idx="1458">
                  <c:v>41392.0</c:v>
                </c:pt>
                <c:pt idx="1459">
                  <c:v>41393.0</c:v>
                </c:pt>
                <c:pt idx="1460">
                  <c:v>41394.0</c:v>
                </c:pt>
                <c:pt idx="1461">
                  <c:v>41395.0</c:v>
                </c:pt>
                <c:pt idx="1462">
                  <c:v>41396.0</c:v>
                </c:pt>
                <c:pt idx="1463">
                  <c:v>41397.0</c:v>
                </c:pt>
                <c:pt idx="1464">
                  <c:v>41398.0</c:v>
                </c:pt>
                <c:pt idx="1465">
                  <c:v>41399.0</c:v>
                </c:pt>
                <c:pt idx="1466">
                  <c:v>41400.0</c:v>
                </c:pt>
                <c:pt idx="1467">
                  <c:v>41401.0</c:v>
                </c:pt>
                <c:pt idx="1468">
                  <c:v>41402.0</c:v>
                </c:pt>
                <c:pt idx="1469">
                  <c:v>41403.0</c:v>
                </c:pt>
                <c:pt idx="1470">
                  <c:v>41404.0</c:v>
                </c:pt>
                <c:pt idx="1471">
                  <c:v>41405.0</c:v>
                </c:pt>
                <c:pt idx="1472">
                  <c:v>41406.0</c:v>
                </c:pt>
                <c:pt idx="1473">
                  <c:v>41407.0</c:v>
                </c:pt>
                <c:pt idx="1474">
                  <c:v>41408.0</c:v>
                </c:pt>
                <c:pt idx="1475">
                  <c:v>41409.0</c:v>
                </c:pt>
                <c:pt idx="1476">
                  <c:v>41410.0</c:v>
                </c:pt>
                <c:pt idx="1477">
                  <c:v>41411.0</c:v>
                </c:pt>
                <c:pt idx="1478">
                  <c:v>41412.0</c:v>
                </c:pt>
                <c:pt idx="1479">
                  <c:v>41413.0</c:v>
                </c:pt>
                <c:pt idx="1480">
                  <c:v>41414.0</c:v>
                </c:pt>
                <c:pt idx="1481">
                  <c:v>41415.0</c:v>
                </c:pt>
                <c:pt idx="1482">
                  <c:v>41416.0</c:v>
                </c:pt>
                <c:pt idx="1483">
                  <c:v>41417.0</c:v>
                </c:pt>
                <c:pt idx="1484">
                  <c:v>41418.0</c:v>
                </c:pt>
                <c:pt idx="1485">
                  <c:v>41419.0</c:v>
                </c:pt>
                <c:pt idx="1486">
                  <c:v>41420.0</c:v>
                </c:pt>
                <c:pt idx="1487">
                  <c:v>41421.0</c:v>
                </c:pt>
                <c:pt idx="1488">
                  <c:v>41422.0</c:v>
                </c:pt>
                <c:pt idx="1489">
                  <c:v>41423.0</c:v>
                </c:pt>
                <c:pt idx="1490">
                  <c:v>41424.0</c:v>
                </c:pt>
                <c:pt idx="1491">
                  <c:v>41425.0</c:v>
                </c:pt>
                <c:pt idx="1492">
                  <c:v>41426.0</c:v>
                </c:pt>
                <c:pt idx="1493">
                  <c:v>41427.0</c:v>
                </c:pt>
                <c:pt idx="1494">
                  <c:v>41428.0</c:v>
                </c:pt>
                <c:pt idx="1495">
                  <c:v>41429.0</c:v>
                </c:pt>
                <c:pt idx="1496">
                  <c:v>41430.0</c:v>
                </c:pt>
                <c:pt idx="1497">
                  <c:v>41431.0</c:v>
                </c:pt>
                <c:pt idx="1498">
                  <c:v>41432.0</c:v>
                </c:pt>
                <c:pt idx="1499">
                  <c:v>41433.0</c:v>
                </c:pt>
                <c:pt idx="1500">
                  <c:v>41434.0</c:v>
                </c:pt>
                <c:pt idx="1501">
                  <c:v>41435.0</c:v>
                </c:pt>
                <c:pt idx="1502">
                  <c:v>41436.0</c:v>
                </c:pt>
                <c:pt idx="1503">
                  <c:v>41437.0</c:v>
                </c:pt>
                <c:pt idx="1504">
                  <c:v>41438.0</c:v>
                </c:pt>
                <c:pt idx="1505">
                  <c:v>41439.0</c:v>
                </c:pt>
                <c:pt idx="1506">
                  <c:v>41440.0</c:v>
                </c:pt>
                <c:pt idx="1507">
                  <c:v>41441.0</c:v>
                </c:pt>
                <c:pt idx="1508">
                  <c:v>41442.0</c:v>
                </c:pt>
                <c:pt idx="1509">
                  <c:v>41443.0</c:v>
                </c:pt>
                <c:pt idx="1510">
                  <c:v>41444.0</c:v>
                </c:pt>
                <c:pt idx="1511">
                  <c:v>41445.0</c:v>
                </c:pt>
                <c:pt idx="1512">
                  <c:v>41446.0</c:v>
                </c:pt>
                <c:pt idx="1513">
                  <c:v>41447.0</c:v>
                </c:pt>
                <c:pt idx="1514">
                  <c:v>41448.0</c:v>
                </c:pt>
                <c:pt idx="1515">
                  <c:v>41449.0</c:v>
                </c:pt>
                <c:pt idx="1516">
                  <c:v>41450.0</c:v>
                </c:pt>
                <c:pt idx="1517">
                  <c:v>41451.0</c:v>
                </c:pt>
                <c:pt idx="1518">
                  <c:v>41452.0</c:v>
                </c:pt>
                <c:pt idx="1519">
                  <c:v>41453.0</c:v>
                </c:pt>
                <c:pt idx="1520">
                  <c:v>41454.0</c:v>
                </c:pt>
                <c:pt idx="1521">
                  <c:v>41455.0</c:v>
                </c:pt>
                <c:pt idx="1522">
                  <c:v>41456.0</c:v>
                </c:pt>
                <c:pt idx="1523">
                  <c:v>41457.0</c:v>
                </c:pt>
                <c:pt idx="1524">
                  <c:v>41458.0</c:v>
                </c:pt>
                <c:pt idx="1525">
                  <c:v>41459.0</c:v>
                </c:pt>
                <c:pt idx="1526">
                  <c:v>41460.0</c:v>
                </c:pt>
                <c:pt idx="1527">
                  <c:v>41461.0</c:v>
                </c:pt>
                <c:pt idx="1528">
                  <c:v>41462.0</c:v>
                </c:pt>
                <c:pt idx="1529">
                  <c:v>41463.0</c:v>
                </c:pt>
                <c:pt idx="1530">
                  <c:v>41464.0</c:v>
                </c:pt>
                <c:pt idx="1531">
                  <c:v>41465.0</c:v>
                </c:pt>
                <c:pt idx="1532">
                  <c:v>41466.0</c:v>
                </c:pt>
                <c:pt idx="1533">
                  <c:v>41467.0</c:v>
                </c:pt>
                <c:pt idx="1534">
                  <c:v>41468.0</c:v>
                </c:pt>
                <c:pt idx="1535">
                  <c:v>41469.0</c:v>
                </c:pt>
                <c:pt idx="1536">
                  <c:v>41470.0</c:v>
                </c:pt>
                <c:pt idx="1537">
                  <c:v>41471.0</c:v>
                </c:pt>
                <c:pt idx="1538">
                  <c:v>41472.0</c:v>
                </c:pt>
                <c:pt idx="1539">
                  <c:v>41473.0</c:v>
                </c:pt>
                <c:pt idx="1540">
                  <c:v>41474.0</c:v>
                </c:pt>
                <c:pt idx="1541">
                  <c:v>41475.0</c:v>
                </c:pt>
                <c:pt idx="1542">
                  <c:v>41476.0</c:v>
                </c:pt>
                <c:pt idx="1543">
                  <c:v>41477.0</c:v>
                </c:pt>
                <c:pt idx="1544">
                  <c:v>41478.0</c:v>
                </c:pt>
                <c:pt idx="1545">
                  <c:v>41479.0</c:v>
                </c:pt>
                <c:pt idx="1546">
                  <c:v>41480.0</c:v>
                </c:pt>
                <c:pt idx="1547">
                  <c:v>41481.0</c:v>
                </c:pt>
                <c:pt idx="1548">
                  <c:v>41482.0</c:v>
                </c:pt>
                <c:pt idx="1549">
                  <c:v>41483.0</c:v>
                </c:pt>
                <c:pt idx="1550">
                  <c:v>41484.0</c:v>
                </c:pt>
                <c:pt idx="1551">
                  <c:v>41485.0</c:v>
                </c:pt>
                <c:pt idx="1552">
                  <c:v>41486.0</c:v>
                </c:pt>
                <c:pt idx="1553">
                  <c:v>41487.0</c:v>
                </c:pt>
                <c:pt idx="1554">
                  <c:v>41488.0</c:v>
                </c:pt>
                <c:pt idx="1555">
                  <c:v>41489.0</c:v>
                </c:pt>
                <c:pt idx="1556">
                  <c:v>41490.0</c:v>
                </c:pt>
                <c:pt idx="1557">
                  <c:v>41491.0</c:v>
                </c:pt>
                <c:pt idx="1558">
                  <c:v>41492.0</c:v>
                </c:pt>
                <c:pt idx="1559">
                  <c:v>41493.0</c:v>
                </c:pt>
                <c:pt idx="1560">
                  <c:v>41494.0</c:v>
                </c:pt>
                <c:pt idx="1561">
                  <c:v>41495.0</c:v>
                </c:pt>
                <c:pt idx="1562">
                  <c:v>41496.0</c:v>
                </c:pt>
                <c:pt idx="1563">
                  <c:v>41497.0</c:v>
                </c:pt>
                <c:pt idx="1564">
                  <c:v>41498.0</c:v>
                </c:pt>
                <c:pt idx="1565">
                  <c:v>41499.0</c:v>
                </c:pt>
                <c:pt idx="1566">
                  <c:v>41500.0</c:v>
                </c:pt>
                <c:pt idx="1567">
                  <c:v>41501.0</c:v>
                </c:pt>
                <c:pt idx="1568">
                  <c:v>41502.0</c:v>
                </c:pt>
                <c:pt idx="1569">
                  <c:v>41503.0</c:v>
                </c:pt>
                <c:pt idx="1570">
                  <c:v>41504.0</c:v>
                </c:pt>
                <c:pt idx="1571">
                  <c:v>41505.0</c:v>
                </c:pt>
                <c:pt idx="1572">
                  <c:v>41506.0</c:v>
                </c:pt>
                <c:pt idx="1573">
                  <c:v>41507.0</c:v>
                </c:pt>
                <c:pt idx="1574">
                  <c:v>41508.0</c:v>
                </c:pt>
                <c:pt idx="1575">
                  <c:v>41509.0</c:v>
                </c:pt>
                <c:pt idx="1576">
                  <c:v>41510.0</c:v>
                </c:pt>
                <c:pt idx="1577">
                  <c:v>41511.0</c:v>
                </c:pt>
                <c:pt idx="1578">
                  <c:v>41512.0</c:v>
                </c:pt>
                <c:pt idx="1579">
                  <c:v>41513.0</c:v>
                </c:pt>
                <c:pt idx="1580">
                  <c:v>41514.0</c:v>
                </c:pt>
                <c:pt idx="1581">
                  <c:v>41515.0</c:v>
                </c:pt>
                <c:pt idx="1582">
                  <c:v>41516.0</c:v>
                </c:pt>
                <c:pt idx="1583">
                  <c:v>41517.0</c:v>
                </c:pt>
                <c:pt idx="1584">
                  <c:v>41518.0</c:v>
                </c:pt>
                <c:pt idx="1585">
                  <c:v>41519.0</c:v>
                </c:pt>
                <c:pt idx="1586">
                  <c:v>41520.0</c:v>
                </c:pt>
                <c:pt idx="1587">
                  <c:v>41521.0</c:v>
                </c:pt>
                <c:pt idx="1588">
                  <c:v>41522.0</c:v>
                </c:pt>
                <c:pt idx="1589">
                  <c:v>41523.0</c:v>
                </c:pt>
                <c:pt idx="1590">
                  <c:v>41524.0</c:v>
                </c:pt>
                <c:pt idx="1591">
                  <c:v>41525.0</c:v>
                </c:pt>
                <c:pt idx="1592">
                  <c:v>41526.0</c:v>
                </c:pt>
                <c:pt idx="1593">
                  <c:v>41527.0</c:v>
                </c:pt>
                <c:pt idx="1594">
                  <c:v>41528.0</c:v>
                </c:pt>
                <c:pt idx="1595">
                  <c:v>41529.0</c:v>
                </c:pt>
                <c:pt idx="1596">
                  <c:v>41530.0</c:v>
                </c:pt>
                <c:pt idx="1597">
                  <c:v>41531.0</c:v>
                </c:pt>
                <c:pt idx="1598">
                  <c:v>41532.0</c:v>
                </c:pt>
                <c:pt idx="1599">
                  <c:v>41533.0</c:v>
                </c:pt>
                <c:pt idx="1600">
                  <c:v>41534.0</c:v>
                </c:pt>
                <c:pt idx="1601">
                  <c:v>41535.0</c:v>
                </c:pt>
                <c:pt idx="1602">
                  <c:v>41536.0</c:v>
                </c:pt>
                <c:pt idx="1603">
                  <c:v>41537.0</c:v>
                </c:pt>
                <c:pt idx="1604">
                  <c:v>41538.0</c:v>
                </c:pt>
                <c:pt idx="1605">
                  <c:v>41539.0</c:v>
                </c:pt>
                <c:pt idx="1606">
                  <c:v>41540.0</c:v>
                </c:pt>
                <c:pt idx="1607">
                  <c:v>41541.0</c:v>
                </c:pt>
                <c:pt idx="1608">
                  <c:v>41542.0</c:v>
                </c:pt>
                <c:pt idx="1609">
                  <c:v>41543.0</c:v>
                </c:pt>
                <c:pt idx="1610">
                  <c:v>41544.0</c:v>
                </c:pt>
                <c:pt idx="1611">
                  <c:v>41545.0</c:v>
                </c:pt>
                <c:pt idx="1612">
                  <c:v>41546.0</c:v>
                </c:pt>
                <c:pt idx="1613">
                  <c:v>41547.0</c:v>
                </c:pt>
                <c:pt idx="1614">
                  <c:v>41548.0</c:v>
                </c:pt>
                <c:pt idx="1615">
                  <c:v>41549.0</c:v>
                </c:pt>
                <c:pt idx="1616">
                  <c:v>41550.0</c:v>
                </c:pt>
                <c:pt idx="1617">
                  <c:v>41551.0</c:v>
                </c:pt>
                <c:pt idx="1618">
                  <c:v>41552.0</c:v>
                </c:pt>
                <c:pt idx="1619">
                  <c:v>41553.0</c:v>
                </c:pt>
                <c:pt idx="1620">
                  <c:v>41554.0</c:v>
                </c:pt>
                <c:pt idx="1621">
                  <c:v>41555.0</c:v>
                </c:pt>
                <c:pt idx="1622">
                  <c:v>41556.0</c:v>
                </c:pt>
                <c:pt idx="1623">
                  <c:v>41557.0</c:v>
                </c:pt>
                <c:pt idx="1624">
                  <c:v>41558.0</c:v>
                </c:pt>
                <c:pt idx="1625">
                  <c:v>41559.0</c:v>
                </c:pt>
                <c:pt idx="1626">
                  <c:v>41560.0</c:v>
                </c:pt>
                <c:pt idx="1627">
                  <c:v>41561.0</c:v>
                </c:pt>
                <c:pt idx="1628">
                  <c:v>41562.0</c:v>
                </c:pt>
                <c:pt idx="1629">
                  <c:v>41563.0</c:v>
                </c:pt>
                <c:pt idx="1630">
                  <c:v>41564.0</c:v>
                </c:pt>
                <c:pt idx="1631">
                  <c:v>41565.0</c:v>
                </c:pt>
                <c:pt idx="1632">
                  <c:v>41566.0</c:v>
                </c:pt>
                <c:pt idx="1633">
                  <c:v>41567.0</c:v>
                </c:pt>
                <c:pt idx="1634">
                  <c:v>41568.0</c:v>
                </c:pt>
                <c:pt idx="1635">
                  <c:v>41569.0</c:v>
                </c:pt>
                <c:pt idx="1636">
                  <c:v>41570.0</c:v>
                </c:pt>
                <c:pt idx="1637">
                  <c:v>41571.0</c:v>
                </c:pt>
                <c:pt idx="1638">
                  <c:v>41572.0</c:v>
                </c:pt>
                <c:pt idx="1639">
                  <c:v>41573.0</c:v>
                </c:pt>
                <c:pt idx="1640">
                  <c:v>41574.0</c:v>
                </c:pt>
                <c:pt idx="1641">
                  <c:v>41575.0</c:v>
                </c:pt>
                <c:pt idx="1642">
                  <c:v>41576.0</c:v>
                </c:pt>
                <c:pt idx="1643">
                  <c:v>41577.0</c:v>
                </c:pt>
                <c:pt idx="1644">
                  <c:v>41578.0</c:v>
                </c:pt>
                <c:pt idx="1645">
                  <c:v>41579.0</c:v>
                </c:pt>
                <c:pt idx="1646">
                  <c:v>41580.0</c:v>
                </c:pt>
                <c:pt idx="1647">
                  <c:v>41581.0</c:v>
                </c:pt>
                <c:pt idx="1648">
                  <c:v>41582.0</c:v>
                </c:pt>
                <c:pt idx="1649">
                  <c:v>41583.0</c:v>
                </c:pt>
                <c:pt idx="1650">
                  <c:v>41584.0</c:v>
                </c:pt>
                <c:pt idx="1651">
                  <c:v>41585.0</c:v>
                </c:pt>
                <c:pt idx="1652">
                  <c:v>41586.0</c:v>
                </c:pt>
                <c:pt idx="1653">
                  <c:v>41587.0</c:v>
                </c:pt>
                <c:pt idx="1654">
                  <c:v>41588.0</c:v>
                </c:pt>
                <c:pt idx="1655">
                  <c:v>41589.0</c:v>
                </c:pt>
                <c:pt idx="1656">
                  <c:v>41590.0</c:v>
                </c:pt>
                <c:pt idx="1657">
                  <c:v>41591.0</c:v>
                </c:pt>
                <c:pt idx="1658">
                  <c:v>41592.0</c:v>
                </c:pt>
                <c:pt idx="1659">
                  <c:v>41593.0</c:v>
                </c:pt>
                <c:pt idx="1660">
                  <c:v>41594.0</c:v>
                </c:pt>
                <c:pt idx="1661">
                  <c:v>41595.0</c:v>
                </c:pt>
                <c:pt idx="1662">
                  <c:v>41596.0</c:v>
                </c:pt>
                <c:pt idx="1663">
                  <c:v>41597.0</c:v>
                </c:pt>
                <c:pt idx="1664">
                  <c:v>41598.0</c:v>
                </c:pt>
                <c:pt idx="1665">
                  <c:v>41599.0</c:v>
                </c:pt>
                <c:pt idx="1666">
                  <c:v>41600.0</c:v>
                </c:pt>
                <c:pt idx="1667">
                  <c:v>41601.0</c:v>
                </c:pt>
                <c:pt idx="1668">
                  <c:v>41602.0</c:v>
                </c:pt>
                <c:pt idx="1669">
                  <c:v>41603.0</c:v>
                </c:pt>
                <c:pt idx="1670">
                  <c:v>41604.0</c:v>
                </c:pt>
                <c:pt idx="1671">
                  <c:v>41605.0</c:v>
                </c:pt>
                <c:pt idx="1672">
                  <c:v>41606.0</c:v>
                </c:pt>
                <c:pt idx="1673">
                  <c:v>41607.0</c:v>
                </c:pt>
                <c:pt idx="1674">
                  <c:v>41608.0</c:v>
                </c:pt>
                <c:pt idx="1675">
                  <c:v>41609.0</c:v>
                </c:pt>
                <c:pt idx="1676">
                  <c:v>41610.0</c:v>
                </c:pt>
                <c:pt idx="1677">
                  <c:v>41611.0</c:v>
                </c:pt>
                <c:pt idx="1678">
                  <c:v>41612.0</c:v>
                </c:pt>
                <c:pt idx="1679">
                  <c:v>41613.0</c:v>
                </c:pt>
                <c:pt idx="1680">
                  <c:v>41614.0</c:v>
                </c:pt>
                <c:pt idx="1681">
                  <c:v>41615.0</c:v>
                </c:pt>
                <c:pt idx="1682">
                  <c:v>41616.0</c:v>
                </c:pt>
                <c:pt idx="1683">
                  <c:v>41617.0</c:v>
                </c:pt>
                <c:pt idx="1684">
                  <c:v>41618.0</c:v>
                </c:pt>
                <c:pt idx="1685">
                  <c:v>41619.0</c:v>
                </c:pt>
                <c:pt idx="1686">
                  <c:v>41620.0</c:v>
                </c:pt>
                <c:pt idx="1687">
                  <c:v>41621.0</c:v>
                </c:pt>
                <c:pt idx="1688">
                  <c:v>41622.0</c:v>
                </c:pt>
                <c:pt idx="1689">
                  <c:v>41623.0</c:v>
                </c:pt>
                <c:pt idx="1690">
                  <c:v>41624.0</c:v>
                </c:pt>
                <c:pt idx="1691">
                  <c:v>41625.0</c:v>
                </c:pt>
                <c:pt idx="1692">
                  <c:v>41626.0</c:v>
                </c:pt>
                <c:pt idx="1693">
                  <c:v>41627.0</c:v>
                </c:pt>
                <c:pt idx="1694">
                  <c:v>41628.0</c:v>
                </c:pt>
                <c:pt idx="1695">
                  <c:v>41629.0</c:v>
                </c:pt>
                <c:pt idx="1696">
                  <c:v>41630.0</c:v>
                </c:pt>
                <c:pt idx="1697">
                  <c:v>41631.0</c:v>
                </c:pt>
                <c:pt idx="1698">
                  <c:v>41632.0</c:v>
                </c:pt>
                <c:pt idx="1699">
                  <c:v>41633.0</c:v>
                </c:pt>
                <c:pt idx="1700">
                  <c:v>41634.0</c:v>
                </c:pt>
                <c:pt idx="1701">
                  <c:v>41635.0</c:v>
                </c:pt>
                <c:pt idx="1702">
                  <c:v>41636.0</c:v>
                </c:pt>
                <c:pt idx="1703">
                  <c:v>41637.0</c:v>
                </c:pt>
                <c:pt idx="1704">
                  <c:v>41638.0</c:v>
                </c:pt>
                <c:pt idx="1705">
                  <c:v>41639.0</c:v>
                </c:pt>
                <c:pt idx="1706">
                  <c:v>41640.0</c:v>
                </c:pt>
                <c:pt idx="1707">
                  <c:v>41641.0</c:v>
                </c:pt>
                <c:pt idx="1708">
                  <c:v>41642.0</c:v>
                </c:pt>
                <c:pt idx="1709">
                  <c:v>41643.0</c:v>
                </c:pt>
                <c:pt idx="1710">
                  <c:v>41644.0</c:v>
                </c:pt>
                <c:pt idx="1711">
                  <c:v>41645.0</c:v>
                </c:pt>
                <c:pt idx="1712">
                  <c:v>41646.0</c:v>
                </c:pt>
                <c:pt idx="1713">
                  <c:v>41647.0</c:v>
                </c:pt>
                <c:pt idx="1714">
                  <c:v>41648.0</c:v>
                </c:pt>
                <c:pt idx="1715">
                  <c:v>41649.0</c:v>
                </c:pt>
                <c:pt idx="1716">
                  <c:v>41650.0</c:v>
                </c:pt>
                <c:pt idx="1717">
                  <c:v>41651.0</c:v>
                </c:pt>
                <c:pt idx="1718">
                  <c:v>41652.0</c:v>
                </c:pt>
                <c:pt idx="1719">
                  <c:v>41653.0</c:v>
                </c:pt>
                <c:pt idx="1720">
                  <c:v>41654.0</c:v>
                </c:pt>
                <c:pt idx="1721">
                  <c:v>41655.0</c:v>
                </c:pt>
                <c:pt idx="1722">
                  <c:v>41656.0</c:v>
                </c:pt>
                <c:pt idx="1723">
                  <c:v>41657.0</c:v>
                </c:pt>
                <c:pt idx="1724">
                  <c:v>41658.0</c:v>
                </c:pt>
                <c:pt idx="1725">
                  <c:v>41659.0</c:v>
                </c:pt>
                <c:pt idx="1726">
                  <c:v>41660.0</c:v>
                </c:pt>
                <c:pt idx="1727">
                  <c:v>41661.0</c:v>
                </c:pt>
                <c:pt idx="1728">
                  <c:v>41662.0</c:v>
                </c:pt>
                <c:pt idx="1729">
                  <c:v>41663.0</c:v>
                </c:pt>
                <c:pt idx="1730">
                  <c:v>41664.0</c:v>
                </c:pt>
                <c:pt idx="1731">
                  <c:v>41665.0</c:v>
                </c:pt>
                <c:pt idx="1732">
                  <c:v>41666.0</c:v>
                </c:pt>
                <c:pt idx="1733">
                  <c:v>41667.0</c:v>
                </c:pt>
                <c:pt idx="1734">
                  <c:v>41668.0</c:v>
                </c:pt>
                <c:pt idx="1735">
                  <c:v>41669.0</c:v>
                </c:pt>
                <c:pt idx="1736">
                  <c:v>41670.0</c:v>
                </c:pt>
                <c:pt idx="1737">
                  <c:v>41671.0</c:v>
                </c:pt>
                <c:pt idx="1738">
                  <c:v>41672.0</c:v>
                </c:pt>
                <c:pt idx="1739">
                  <c:v>41673.0</c:v>
                </c:pt>
                <c:pt idx="1740">
                  <c:v>41674.0</c:v>
                </c:pt>
                <c:pt idx="1741">
                  <c:v>41675.0</c:v>
                </c:pt>
                <c:pt idx="1742">
                  <c:v>41676.0</c:v>
                </c:pt>
                <c:pt idx="1743">
                  <c:v>41677.0</c:v>
                </c:pt>
                <c:pt idx="1744">
                  <c:v>41678.0</c:v>
                </c:pt>
                <c:pt idx="1745">
                  <c:v>41679.0</c:v>
                </c:pt>
                <c:pt idx="1746">
                  <c:v>41680.0</c:v>
                </c:pt>
                <c:pt idx="1747">
                  <c:v>41681.0</c:v>
                </c:pt>
                <c:pt idx="1748">
                  <c:v>41682.0</c:v>
                </c:pt>
                <c:pt idx="1749">
                  <c:v>41683.0</c:v>
                </c:pt>
                <c:pt idx="1750">
                  <c:v>41684.0</c:v>
                </c:pt>
                <c:pt idx="1751">
                  <c:v>41685.0</c:v>
                </c:pt>
                <c:pt idx="1752">
                  <c:v>41686.0</c:v>
                </c:pt>
                <c:pt idx="1753">
                  <c:v>41687.0</c:v>
                </c:pt>
                <c:pt idx="1754">
                  <c:v>41688.0</c:v>
                </c:pt>
                <c:pt idx="1755">
                  <c:v>41689.0</c:v>
                </c:pt>
                <c:pt idx="1756">
                  <c:v>41690.0</c:v>
                </c:pt>
                <c:pt idx="1757">
                  <c:v>41691.0</c:v>
                </c:pt>
                <c:pt idx="1758">
                  <c:v>41692.0</c:v>
                </c:pt>
                <c:pt idx="1759">
                  <c:v>41693.0</c:v>
                </c:pt>
                <c:pt idx="1760">
                  <c:v>41694.0</c:v>
                </c:pt>
                <c:pt idx="1761">
                  <c:v>41695.0</c:v>
                </c:pt>
                <c:pt idx="1762">
                  <c:v>41696.0</c:v>
                </c:pt>
                <c:pt idx="1763">
                  <c:v>41697.0</c:v>
                </c:pt>
                <c:pt idx="1764">
                  <c:v>41698.0</c:v>
                </c:pt>
                <c:pt idx="1765">
                  <c:v>41699.0</c:v>
                </c:pt>
                <c:pt idx="1766">
                  <c:v>41700.0</c:v>
                </c:pt>
                <c:pt idx="1767">
                  <c:v>41701.0</c:v>
                </c:pt>
                <c:pt idx="1768">
                  <c:v>41702.0</c:v>
                </c:pt>
                <c:pt idx="1769">
                  <c:v>41703.0</c:v>
                </c:pt>
                <c:pt idx="1770">
                  <c:v>41704.0</c:v>
                </c:pt>
                <c:pt idx="1771">
                  <c:v>41705.0</c:v>
                </c:pt>
                <c:pt idx="1772">
                  <c:v>41706.0</c:v>
                </c:pt>
                <c:pt idx="1773">
                  <c:v>41707.0</c:v>
                </c:pt>
                <c:pt idx="1774">
                  <c:v>41708.0</c:v>
                </c:pt>
                <c:pt idx="1775">
                  <c:v>41709.0</c:v>
                </c:pt>
                <c:pt idx="1776">
                  <c:v>41710.0</c:v>
                </c:pt>
                <c:pt idx="1777">
                  <c:v>41711.0</c:v>
                </c:pt>
                <c:pt idx="1778">
                  <c:v>41712.0</c:v>
                </c:pt>
                <c:pt idx="1779">
                  <c:v>41713.0</c:v>
                </c:pt>
                <c:pt idx="1780">
                  <c:v>41714.0</c:v>
                </c:pt>
                <c:pt idx="1781">
                  <c:v>41715.0</c:v>
                </c:pt>
                <c:pt idx="1782">
                  <c:v>41716.0</c:v>
                </c:pt>
                <c:pt idx="1783">
                  <c:v>41717.0</c:v>
                </c:pt>
                <c:pt idx="1784">
                  <c:v>41718.0</c:v>
                </c:pt>
                <c:pt idx="1785">
                  <c:v>41719.0</c:v>
                </c:pt>
                <c:pt idx="1786">
                  <c:v>41720.0</c:v>
                </c:pt>
                <c:pt idx="1787">
                  <c:v>41721.0</c:v>
                </c:pt>
                <c:pt idx="1788">
                  <c:v>41722.0</c:v>
                </c:pt>
                <c:pt idx="1789">
                  <c:v>41723.0</c:v>
                </c:pt>
                <c:pt idx="1790">
                  <c:v>41724.0</c:v>
                </c:pt>
                <c:pt idx="1791">
                  <c:v>41725.0</c:v>
                </c:pt>
                <c:pt idx="1792">
                  <c:v>41726.0</c:v>
                </c:pt>
                <c:pt idx="1793">
                  <c:v>41727.0</c:v>
                </c:pt>
                <c:pt idx="1794">
                  <c:v>41728.0</c:v>
                </c:pt>
                <c:pt idx="1795">
                  <c:v>41729.0</c:v>
                </c:pt>
                <c:pt idx="1796">
                  <c:v>41730.0</c:v>
                </c:pt>
                <c:pt idx="1797">
                  <c:v>41731.0</c:v>
                </c:pt>
                <c:pt idx="1798">
                  <c:v>41732.0</c:v>
                </c:pt>
                <c:pt idx="1799">
                  <c:v>41733.0</c:v>
                </c:pt>
                <c:pt idx="1800">
                  <c:v>41734.0</c:v>
                </c:pt>
                <c:pt idx="1801">
                  <c:v>41735.0</c:v>
                </c:pt>
                <c:pt idx="1802">
                  <c:v>41736.0</c:v>
                </c:pt>
                <c:pt idx="1803">
                  <c:v>41737.0</c:v>
                </c:pt>
                <c:pt idx="1804">
                  <c:v>41738.0</c:v>
                </c:pt>
                <c:pt idx="1805">
                  <c:v>41739.0</c:v>
                </c:pt>
                <c:pt idx="1806">
                  <c:v>41740.0</c:v>
                </c:pt>
                <c:pt idx="1807">
                  <c:v>41741.0</c:v>
                </c:pt>
                <c:pt idx="1808">
                  <c:v>41742.0</c:v>
                </c:pt>
                <c:pt idx="1809">
                  <c:v>41743.0</c:v>
                </c:pt>
                <c:pt idx="1810">
                  <c:v>41744.0</c:v>
                </c:pt>
                <c:pt idx="1811">
                  <c:v>41745.0</c:v>
                </c:pt>
                <c:pt idx="1812">
                  <c:v>41746.0</c:v>
                </c:pt>
                <c:pt idx="1813">
                  <c:v>41747.0</c:v>
                </c:pt>
                <c:pt idx="1814">
                  <c:v>41748.0</c:v>
                </c:pt>
                <c:pt idx="1815">
                  <c:v>41749.0</c:v>
                </c:pt>
                <c:pt idx="1816">
                  <c:v>41750.0</c:v>
                </c:pt>
                <c:pt idx="1817">
                  <c:v>41751.0</c:v>
                </c:pt>
                <c:pt idx="1818">
                  <c:v>41752.0</c:v>
                </c:pt>
                <c:pt idx="1819">
                  <c:v>41753.0</c:v>
                </c:pt>
                <c:pt idx="1820">
                  <c:v>41754.0</c:v>
                </c:pt>
                <c:pt idx="1821">
                  <c:v>41755.0</c:v>
                </c:pt>
                <c:pt idx="1822">
                  <c:v>41756.0</c:v>
                </c:pt>
                <c:pt idx="1823">
                  <c:v>41757.0</c:v>
                </c:pt>
                <c:pt idx="1824">
                  <c:v>41758.0</c:v>
                </c:pt>
                <c:pt idx="1825">
                  <c:v>41759.0</c:v>
                </c:pt>
                <c:pt idx="1826">
                  <c:v>41760.0</c:v>
                </c:pt>
                <c:pt idx="1827">
                  <c:v>41761.0</c:v>
                </c:pt>
                <c:pt idx="1828">
                  <c:v>41762.0</c:v>
                </c:pt>
                <c:pt idx="1829">
                  <c:v>41763.0</c:v>
                </c:pt>
                <c:pt idx="1830">
                  <c:v>41764.0</c:v>
                </c:pt>
                <c:pt idx="1831">
                  <c:v>41765.0</c:v>
                </c:pt>
                <c:pt idx="1832">
                  <c:v>41766.0</c:v>
                </c:pt>
                <c:pt idx="1833">
                  <c:v>41767.0</c:v>
                </c:pt>
                <c:pt idx="1834">
                  <c:v>41768.0</c:v>
                </c:pt>
                <c:pt idx="1835">
                  <c:v>41769.0</c:v>
                </c:pt>
                <c:pt idx="1836">
                  <c:v>41770.0</c:v>
                </c:pt>
                <c:pt idx="1837">
                  <c:v>41771.0</c:v>
                </c:pt>
                <c:pt idx="1838">
                  <c:v>41772.0</c:v>
                </c:pt>
                <c:pt idx="1839">
                  <c:v>41773.0</c:v>
                </c:pt>
                <c:pt idx="1840">
                  <c:v>41774.0</c:v>
                </c:pt>
                <c:pt idx="1841">
                  <c:v>41775.0</c:v>
                </c:pt>
                <c:pt idx="1842">
                  <c:v>41776.0</c:v>
                </c:pt>
                <c:pt idx="1843">
                  <c:v>41777.0</c:v>
                </c:pt>
                <c:pt idx="1844">
                  <c:v>41778.0</c:v>
                </c:pt>
                <c:pt idx="1845">
                  <c:v>41779.0</c:v>
                </c:pt>
                <c:pt idx="1846">
                  <c:v>41780.0</c:v>
                </c:pt>
                <c:pt idx="1847">
                  <c:v>41781.0</c:v>
                </c:pt>
                <c:pt idx="1848">
                  <c:v>41782.0</c:v>
                </c:pt>
                <c:pt idx="1849">
                  <c:v>41783.0</c:v>
                </c:pt>
                <c:pt idx="1850">
                  <c:v>41784.0</c:v>
                </c:pt>
                <c:pt idx="1851">
                  <c:v>41785.0</c:v>
                </c:pt>
                <c:pt idx="1852">
                  <c:v>41786.0</c:v>
                </c:pt>
                <c:pt idx="1853">
                  <c:v>41787.0</c:v>
                </c:pt>
                <c:pt idx="1854">
                  <c:v>41788.0</c:v>
                </c:pt>
                <c:pt idx="1855">
                  <c:v>41789.0</c:v>
                </c:pt>
                <c:pt idx="1856">
                  <c:v>41790.0</c:v>
                </c:pt>
                <c:pt idx="1857">
                  <c:v>41791.0</c:v>
                </c:pt>
                <c:pt idx="1858">
                  <c:v>41792.0</c:v>
                </c:pt>
                <c:pt idx="1859">
                  <c:v>41793.0</c:v>
                </c:pt>
                <c:pt idx="1860">
                  <c:v>41794.0</c:v>
                </c:pt>
                <c:pt idx="1861">
                  <c:v>41795.0</c:v>
                </c:pt>
                <c:pt idx="1862">
                  <c:v>41796.0</c:v>
                </c:pt>
                <c:pt idx="1863">
                  <c:v>41797.0</c:v>
                </c:pt>
                <c:pt idx="1864">
                  <c:v>41798.0</c:v>
                </c:pt>
                <c:pt idx="1865">
                  <c:v>41799.0</c:v>
                </c:pt>
                <c:pt idx="1866">
                  <c:v>41800.0</c:v>
                </c:pt>
                <c:pt idx="1867">
                  <c:v>41801.0</c:v>
                </c:pt>
                <c:pt idx="1868">
                  <c:v>41802.0</c:v>
                </c:pt>
                <c:pt idx="1869">
                  <c:v>41803.0</c:v>
                </c:pt>
                <c:pt idx="1870">
                  <c:v>41804.0</c:v>
                </c:pt>
                <c:pt idx="1871">
                  <c:v>41805.0</c:v>
                </c:pt>
                <c:pt idx="1872">
                  <c:v>41806.0</c:v>
                </c:pt>
                <c:pt idx="1873">
                  <c:v>41807.0</c:v>
                </c:pt>
                <c:pt idx="1874">
                  <c:v>41808.0</c:v>
                </c:pt>
                <c:pt idx="1875">
                  <c:v>41809.0</c:v>
                </c:pt>
                <c:pt idx="1876">
                  <c:v>41810.0</c:v>
                </c:pt>
                <c:pt idx="1877">
                  <c:v>41811.0</c:v>
                </c:pt>
                <c:pt idx="1878">
                  <c:v>41812.0</c:v>
                </c:pt>
                <c:pt idx="1879">
                  <c:v>41813.0</c:v>
                </c:pt>
                <c:pt idx="1880">
                  <c:v>41814.0</c:v>
                </c:pt>
                <c:pt idx="1881">
                  <c:v>41815.0</c:v>
                </c:pt>
                <c:pt idx="1882">
                  <c:v>41816.0</c:v>
                </c:pt>
                <c:pt idx="1883">
                  <c:v>41817.0</c:v>
                </c:pt>
                <c:pt idx="1884">
                  <c:v>41818.0</c:v>
                </c:pt>
                <c:pt idx="1885">
                  <c:v>41819.0</c:v>
                </c:pt>
                <c:pt idx="1886">
                  <c:v>41820.0</c:v>
                </c:pt>
                <c:pt idx="1887">
                  <c:v>41821.0</c:v>
                </c:pt>
                <c:pt idx="1888">
                  <c:v>41822.0</c:v>
                </c:pt>
                <c:pt idx="1889">
                  <c:v>41823.0</c:v>
                </c:pt>
                <c:pt idx="1890">
                  <c:v>41824.0</c:v>
                </c:pt>
                <c:pt idx="1891">
                  <c:v>41825.0</c:v>
                </c:pt>
                <c:pt idx="1892">
                  <c:v>41826.0</c:v>
                </c:pt>
                <c:pt idx="1893">
                  <c:v>41827.0</c:v>
                </c:pt>
                <c:pt idx="1894">
                  <c:v>41828.0</c:v>
                </c:pt>
                <c:pt idx="1895">
                  <c:v>41829.0</c:v>
                </c:pt>
                <c:pt idx="1896">
                  <c:v>41830.0</c:v>
                </c:pt>
                <c:pt idx="1897">
                  <c:v>41831.0</c:v>
                </c:pt>
                <c:pt idx="1898">
                  <c:v>41832.0</c:v>
                </c:pt>
                <c:pt idx="1899">
                  <c:v>41833.0</c:v>
                </c:pt>
                <c:pt idx="1900">
                  <c:v>41834.0</c:v>
                </c:pt>
                <c:pt idx="1901">
                  <c:v>41835.0</c:v>
                </c:pt>
                <c:pt idx="1902">
                  <c:v>41836.0</c:v>
                </c:pt>
                <c:pt idx="1903">
                  <c:v>41837.0</c:v>
                </c:pt>
                <c:pt idx="1904">
                  <c:v>41838.0</c:v>
                </c:pt>
                <c:pt idx="1905">
                  <c:v>41839.0</c:v>
                </c:pt>
                <c:pt idx="1906">
                  <c:v>41840.0</c:v>
                </c:pt>
                <c:pt idx="1907">
                  <c:v>41841.0</c:v>
                </c:pt>
                <c:pt idx="1908">
                  <c:v>41842.0</c:v>
                </c:pt>
                <c:pt idx="1909">
                  <c:v>41843.0</c:v>
                </c:pt>
                <c:pt idx="1910">
                  <c:v>41844.0</c:v>
                </c:pt>
                <c:pt idx="1911">
                  <c:v>41845.0</c:v>
                </c:pt>
                <c:pt idx="1912">
                  <c:v>41846.0</c:v>
                </c:pt>
                <c:pt idx="1913">
                  <c:v>41847.0</c:v>
                </c:pt>
                <c:pt idx="1914">
                  <c:v>41848.0</c:v>
                </c:pt>
                <c:pt idx="1915">
                  <c:v>41849.0</c:v>
                </c:pt>
                <c:pt idx="1916">
                  <c:v>41850.0</c:v>
                </c:pt>
                <c:pt idx="1917">
                  <c:v>41851.0</c:v>
                </c:pt>
                <c:pt idx="1918">
                  <c:v>41852.0</c:v>
                </c:pt>
                <c:pt idx="1919">
                  <c:v>41853.0</c:v>
                </c:pt>
                <c:pt idx="1920">
                  <c:v>41854.0</c:v>
                </c:pt>
                <c:pt idx="1921">
                  <c:v>41855.0</c:v>
                </c:pt>
                <c:pt idx="1922">
                  <c:v>41856.0</c:v>
                </c:pt>
                <c:pt idx="1923">
                  <c:v>41857.0</c:v>
                </c:pt>
                <c:pt idx="1924">
                  <c:v>41858.0</c:v>
                </c:pt>
                <c:pt idx="1925">
                  <c:v>41859.0</c:v>
                </c:pt>
                <c:pt idx="1926">
                  <c:v>41860.0</c:v>
                </c:pt>
                <c:pt idx="1927">
                  <c:v>41861.0</c:v>
                </c:pt>
                <c:pt idx="1928">
                  <c:v>41862.0</c:v>
                </c:pt>
                <c:pt idx="1929">
                  <c:v>41863.0</c:v>
                </c:pt>
                <c:pt idx="1930">
                  <c:v>41864.0</c:v>
                </c:pt>
                <c:pt idx="1931">
                  <c:v>41865.0</c:v>
                </c:pt>
                <c:pt idx="1932">
                  <c:v>41866.0</c:v>
                </c:pt>
                <c:pt idx="1933">
                  <c:v>41867.0</c:v>
                </c:pt>
                <c:pt idx="1934">
                  <c:v>41868.0</c:v>
                </c:pt>
                <c:pt idx="1935">
                  <c:v>41869.0</c:v>
                </c:pt>
                <c:pt idx="1936">
                  <c:v>41870.0</c:v>
                </c:pt>
                <c:pt idx="1937">
                  <c:v>41871.0</c:v>
                </c:pt>
                <c:pt idx="1938">
                  <c:v>41872.0</c:v>
                </c:pt>
                <c:pt idx="1939">
                  <c:v>41873.0</c:v>
                </c:pt>
                <c:pt idx="1940">
                  <c:v>41874.0</c:v>
                </c:pt>
                <c:pt idx="1941">
                  <c:v>41875.0</c:v>
                </c:pt>
                <c:pt idx="1942">
                  <c:v>41876.0</c:v>
                </c:pt>
                <c:pt idx="1943">
                  <c:v>41877.0</c:v>
                </c:pt>
                <c:pt idx="1944">
                  <c:v>41878.0</c:v>
                </c:pt>
                <c:pt idx="1945">
                  <c:v>41879.0</c:v>
                </c:pt>
                <c:pt idx="1946">
                  <c:v>41880.0</c:v>
                </c:pt>
                <c:pt idx="1947">
                  <c:v>41881.0</c:v>
                </c:pt>
                <c:pt idx="1948">
                  <c:v>41882.0</c:v>
                </c:pt>
                <c:pt idx="1949">
                  <c:v>41883.0</c:v>
                </c:pt>
                <c:pt idx="1950">
                  <c:v>41884.0</c:v>
                </c:pt>
                <c:pt idx="1951">
                  <c:v>41885.0</c:v>
                </c:pt>
                <c:pt idx="1952">
                  <c:v>41886.0</c:v>
                </c:pt>
                <c:pt idx="1953">
                  <c:v>41887.0</c:v>
                </c:pt>
                <c:pt idx="1954">
                  <c:v>41888.0</c:v>
                </c:pt>
                <c:pt idx="1955">
                  <c:v>41889.0</c:v>
                </c:pt>
                <c:pt idx="1956">
                  <c:v>41890.0</c:v>
                </c:pt>
                <c:pt idx="1957">
                  <c:v>41891.0</c:v>
                </c:pt>
                <c:pt idx="1958">
                  <c:v>41892.0</c:v>
                </c:pt>
                <c:pt idx="1959">
                  <c:v>41893.0</c:v>
                </c:pt>
                <c:pt idx="1960">
                  <c:v>41894.0</c:v>
                </c:pt>
                <c:pt idx="1961">
                  <c:v>41895.0</c:v>
                </c:pt>
                <c:pt idx="1962">
                  <c:v>41896.0</c:v>
                </c:pt>
                <c:pt idx="1963">
                  <c:v>41897.0</c:v>
                </c:pt>
                <c:pt idx="1964">
                  <c:v>41898.0</c:v>
                </c:pt>
                <c:pt idx="1965">
                  <c:v>41899.0</c:v>
                </c:pt>
                <c:pt idx="1966">
                  <c:v>41900.0</c:v>
                </c:pt>
                <c:pt idx="1967">
                  <c:v>41901.0</c:v>
                </c:pt>
                <c:pt idx="1968">
                  <c:v>41902.0</c:v>
                </c:pt>
                <c:pt idx="1969">
                  <c:v>41903.0</c:v>
                </c:pt>
                <c:pt idx="1970">
                  <c:v>41904.0</c:v>
                </c:pt>
                <c:pt idx="1971">
                  <c:v>41905.0</c:v>
                </c:pt>
                <c:pt idx="1972">
                  <c:v>41906.0</c:v>
                </c:pt>
                <c:pt idx="1973">
                  <c:v>41907.0</c:v>
                </c:pt>
                <c:pt idx="1974">
                  <c:v>41908.0</c:v>
                </c:pt>
                <c:pt idx="1975">
                  <c:v>41909.0</c:v>
                </c:pt>
                <c:pt idx="1976">
                  <c:v>41910.0</c:v>
                </c:pt>
                <c:pt idx="1977">
                  <c:v>41911.0</c:v>
                </c:pt>
                <c:pt idx="1978">
                  <c:v>41912.0</c:v>
                </c:pt>
                <c:pt idx="1979">
                  <c:v>41913.0</c:v>
                </c:pt>
                <c:pt idx="1980">
                  <c:v>41914.0</c:v>
                </c:pt>
                <c:pt idx="1981">
                  <c:v>41915.0</c:v>
                </c:pt>
                <c:pt idx="1982">
                  <c:v>41916.0</c:v>
                </c:pt>
                <c:pt idx="1983">
                  <c:v>41917.0</c:v>
                </c:pt>
                <c:pt idx="1984">
                  <c:v>41918.0</c:v>
                </c:pt>
                <c:pt idx="1985">
                  <c:v>41919.0</c:v>
                </c:pt>
                <c:pt idx="1986">
                  <c:v>41920.0</c:v>
                </c:pt>
                <c:pt idx="1987">
                  <c:v>41921.0</c:v>
                </c:pt>
                <c:pt idx="1988">
                  <c:v>41922.0</c:v>
                </c:pt>
                <c:pt idx="1989">
                  <c:v>41923.0</c:v>
                </c:pt>
                <c:pt idx="1990">
                  <c:v>41924.0</c:v>
                </c:pt>
                <c:pt idx="1991">
                  <c:v>41925.0</c:v>
                </c:pt>
                <c:pt idx="1992">
                  <c:v>41926.0</c:v>
                </c:pt>
                <c:pt idx="1993">
                  <c:v>41927.0</c:v>
                </c:pt>
                <c:pt idx="1994">
                  <c:v>41928.0</c:v>
                </c:pt>
                <c:pt idx="1995">
                  <c:v>41929.0</c:v>
                </c:pt>
                <c:pt idx="1996">
                  <c:v>41930.0</c:v>
                </c:pt>
                <c:pt idx="1997">
                  <c:v>41931.0</c:v>
                </c:pt>
                <c:pt idx="1998">
                  <c:v>41932.0</c:v>
                </c:pt>
                <c:pt idx="1999">
                  <c:v>41933.0</c:v>
                </c:pt>
                <c:pt idx="2000">
                  <c:v>41934.0</c:v>
                </c:pt>
                <c:pt idx="2001">
                  <c:v>41935.0</c:v>
                </c:pt>
                <c:pt idx="2002">
                  <c:v>41936.0</c:v>
                </c:pt>
                <c:pt idx="2003">
                  <c:v>41937.0</c:v>
                </c:pt>
                <c:pt idx="2004">
                  <c:v>41938.0</c:v>
                </c:pt>
                <c:pt idx="2005">
                  <c:v>41939.0</c:v>
                </c:pt>
                <c:pt idx="2006">
                  <c:v>41940.0</c:v>
                </c:pt>
                <c:pt idx="2007">
                  <c:v>41941.0</c:v>
                </c:pt>
                <c:pt idx="2008">
                  <c:v>41942.0</c:v>
                </c:pt>
                <c:pt idx="2009">
                  <c:v>41943.0</c:v>
                </c:pt>
                <c:pt idx="2010">
                  <c:v>41944.0</c:v>
                </c:pt>
                <c:pt idx="2011">
                  <c:v>41945.0</c:v>
                </c:pt>
                <c:pt idx="2012">
                  <c:v>41946.0</c:v>
                </c:pt>
                <c:pt idx="2013">
                  <c:v>41947.0</c:v>
                </c:pt>
                <c:pt idx="2014">
                  <c:v>41948.0</c:v>
                </c:pt>
                <c:pt idx="2015">
                  <c:v>41949.0</c:v>
                </c:pt>
                <c:pt idx="2016">
                  <c:v>41950.0</c:v>
                </c:pt>
                <c:pt idx="2017">
                  <c:v>41951.0</c:v>
                </c:pt>
                <c:pt idx="2018">
                  <c:v>41952.0</c:v>
                </c:pt>
                <c:pt idx="2019">
                  <c:v>41953.0</c:v>
                </c:pt>
                <c:pt idx="2020">
                  <c:v>41954.0</c:v>
                </c:pt>
                <c:pt idx="2021">
                  <c:v>41955.0</c:v>
                </c:pt>
                <c:pt idx="2022">
                  <c:v>41956.0</c:v>
                </c:pt>
                <c:pt idx="2023">
                  <c:v>41957.0</c:v>
                </c:pt>
                <c:pt idx="2024">
                  <c:v>41958.0</c:v>
                </c:pt>
                <c:pt idx="2025">
                  <c:v>41959.0</c:v>
                </c:pt>
                <c:pt idx="2026">
                  <c:v>41960.0</c:v>
                </c:pt>
                <c:pt idx="2027">
                  <c:v>41961.0</c:v>
                </c:pt>
                <c:pt idx="2028">
                  <c:v>41962.0</c:v>
                </c:pt>
                <c:pt idx="2029">
                  <c:v>41963.0</c:v>
                </c:pt>
                <c:pt idx="2030">
                  <c:v>41964.0</c:v>
                </c:pt>
                <c:pt idx="2031">
                  <c:v>41965.0</c:v>
                </c:pt>
                <c:pt idx="2032">
                  <c:v>41966.0</c:v>
                </c:pt>
                <c:pt idx="2033">
                  <c:v>41967.0</c:v>
                </c:pt>
                <c:pt idx="2034">
                  <c:v>41968.0</c:v>
                </c:pt>
                <c:pt idx="2035">
                  <c:v>41969.0</c:v>
                </c:pt>
                <c:pt idx="2036">
                  <c:v>41970.0</c:v>
                </c:pt>
                <c:pt idx="2037">
                  <c:v>41971.0</c:v>
                </c:pt>
                <c:pt idx="2038">
                  <c:v>41972.0</c:v>
                </c:pt>
                <c:pt idx="2039">
                  <c:v>41973.0</c:v>
                </c:pt>
                <c:pt idx="2040">
                  <c:v>41974.0</c:v>
                </c:pt>
                <c:pt idx="2041">
                  <c:v>41975.0</c:v>
                </c:pt>
                <c:pt idx="2042">
                  <c:v>41976.0</c:v>
                </c:pt>
                <c:pt idx="2043">
                  <c:v>41977.0</c:v>
                </c:pt>
                <c:pt idx="2044">
                  <c:v>41978.0</c:v>
                </c:pt>
                <c:pt idx="2045">
                  <c:v>41979.0</c:v>
                </c:pt>
                <c:pt idx="2046">
                  <c:v>41980.0</c:v>
                </c:pt>
                <c:pt idx="2047">
                  <c:v>41981.0</c:v>
                </c:pt>
                <c:pt idx="2048">
                  <c:v>41982.0</c:v>
                </c:pt>
                <c:pt idx="2049">
                  <c:v>41983.0</c:v>
                </c:pt>
                <c:pt idx="2050">
                  <c:v>41984.0</c:v>
                </c:pt>
                <c:pt idx="2051">
                  <c:v>41985.0</c:v>
                </c:pt>
                <c:pt idx="2052">
                  <c:v>41986.0</c:v>
                </c:pt>
                <c:pt idx="2053">
                  <c:v>41987.0</c:v>
                </c:pt>
                <c:pt idx="2054">
                  <c:v>41988.0</c:v>
                </c:pt>
                <c:pt idx="2055">
                  <c:v>41989.0</c:v>
                </c:pt>
                <c:pt idx="2056">
                  <c:v>41990.0</c:v>
                </c:pt>
                <c:pt idx="2057">
                  <c:v>41991.0</c:v>
                </c:pt>
                <c:pt idx="2058">
                  <c:v>41992.0</c:v>
                </c:pt>
                <c:pt idx="2059">
                  <c:v>41993.0</c:v>
                </c:pt>
                <c:pt idx="2060">
                  <c:v>41994.0</c:v>
                </c:pt>
                <c:pt idx="2061">
                  <c:v>41995.0</c:v>
                </c:pt>
                <c:pt idx="2062">
                  <c:v>41996.0</c:v>
                </c:pt>
                <c:pt idx="2063">
                  <c:v>41997.0</c:v>
                </c:pt>
                <c:pt idx="2064">
                  <c:v>41998.0</c:v>
                </c:pt>
                <c:pt idx="2065">
                  <c:v>41999.0</c:v>
                </c:pt>
                <c:pt idx="2066">
                  <c:v>42000.0</c:v>
                </c:pt>
                <c:pt idx="2067">
                  <c:v>42001.0</c:v>
                </c:pt>
                <c:pt idx="2068">
                  <c:v>42002.0</c:v>
                </c:pt>
                <c:pt idx="2069">
                  <c:v>42003.0</c:v>
                </c:pt>
                <c:pt idx="2070">
                  <c:v>42004.0</c:v>
                </c:pt>
                <c:pt idx="2071">
                  <c:v>42005.0</c:v>
                </c:pt>
                <c:pt idx="2072">
                  <c:v>42006.0</c:v>
                </c:pt>
                <c:pt idx="2073">
                  <c:v>42007.0</c:v>
                </c:pt>
                <c:pt idx="2074">
                  <c:v>42008.0</c:v>
                </c:pt>
                <c:pt idx="2075">
                  <c:v>42009.0</c:v>
                </c:pt>
                <c:pt idx="2076">
                  <c:v>42010.0</c:v>
                </c:pt>
                <c:pt idx="2077">
                  <c:v>42011.0</c:v>
                </c:pt>
                <c:pt idx="2078">
                  <c:v>42012.0</c:v>
                </c:pt>
                <c:pt idx="2079">
                  <c:v>42013.0</c:v>
                </c:pt>
                <c:pt idx="2080">
                  <c:v>42014.0</c:v>
                </c:pt>
                <c:pt idx="2081">
                  <c:v>42015.0</c:v>
                </c:pt>
                <c:pt idx="2082">
                  <c:v>42016.0</c:v>
                </c:pt>
                <c:pt idx="2083">
                  <c:v>42017.0</c:v>
                </c:pt>
                <c:pt idx="2084">
                  <c:v>42018.0</c:v>
                </c:pt>
                <c:pt idx="2085">
                  <c:v>42019.0</c:v>
                </c:pt>
                <c:pt idx="2086">
                  <c:v>42020.0</c:v>
                </c:pt>
                <c:pt idx="2087">
                  <c:v>42021.0</c:v>
                </c:pt>
                <c:pt idx="2088">
                  <c:v>42022.0</c:v>
                </c:pt>
                <c:pt idx="2089">
                  <c:v>42023.0</c:v>
                </c:pt>
                <c:pt idx="2090">
                  <c:v>42024.0</c:v>
                </c:pt>
                <c:pt idx="2091">
                  <c:v>42025.0</c:v>
                </c:pt>
                <c:pt idx="2092">
                  <c:v>42026.0</c:v>
                </c:pt>
                <c:pt idx="2093">
                  <c:v>42027.0</c:v>
                </c:pt>
                <c:pt idx="2094">
                  <c:v>42028.0</c:v>
                </c:pt>
                <c:pt idx="2095">
                  <c:v>42029.0</c:v>
                </c:pt>
                <c:pt idx="2096">
                  <c:v>42030.0</c:v>
                </c:pt>
                <c:pt idx="2097">
                  <c:v>42031.0</c:v>
                </c:pt>
                <c:pt idx="2098">
                  <c:v>42032.0</c:v>
                </c:pt>
                <c:pt idx="2099">
                  <c:v>42033.0</c:v>
                </c:pt>
                <c:pt idx="2100">
                  <c:v>42034.0</c:v>
                </c:pt>
                <c:pt idx="2101">
                  <c:v>42035.0</c:v>
                </c:pt>
                <c:pt idx="2102">
                  <c:v>42036.0</c:v>
                </c:pt>
                <c:pt idx="2103">
                  <c:v>42037.0</c:v>
                </c:pt>
                <c:pt idx="2104">
                  <c:v>42038.0</c:v>
                </c:pt>
                <c:pt idx="2105">
                  <c:v>42039.0</c:v>
                </c:pt>
                <c:pt idx="2106">
                  <c:v>42040.0</c:v>
                </c:pt>
                <c:pt idx="2107">
                  <c:v>42041.0</c:v>
                </c:pt>
                <c:pt idx="2108">
                  <c:v>42042.0</c:v>
                </c:pt>
                <c:pt idx="2109">
                  <c:v>42043.0</c:v>
                </c:pt>
                <c:pt idx="2110">
                  <c:v>42044.0</c:v>
                </c:pt>
                <c:pt idx="2111">
                  <c:v>42045.0</c:v>
                </c:pt>
                <c:pt idx="2112">
                  <c:v>42046.0</c:v>
                </c:pt>
                <c:pt idx="2113">
                  <c:v>42047.0</c:v>
                </c:pt>
                <c:pt idx="2114">
                  <c:v>42048.0</c:v>
                </c:pt>
                <c:pt idx="2115">
                  <c:v>42049.0</c:v>
                </c:pt>
                <c:pt idx="2116">
                  <c:v>42050.0</c:v>
                </c:pt>
                <c:pt idx="2117">
                  <c:v>42051.0</c:v>
                </c:pt>
                <c:pt idx="2118">
                  <c:v>42052.0</c:v>
                </c:pt>
                <c:pt idx="2119">
                  <c:v>42053.0</c:v>
                </c:pt>
                <c:pt idx="2120">
                  <c:v>42054.0</c:v>
                </c:pt>
                <c:pt idx="2121">
                  <c:v>42055.0</c:v>
                </c:pt>
                <c:pt idx="2122">
                  <c:v>42056.0</c:v>
                </c:pt>
                <c:pt idx="2123">
                  <c:v>42057.0</c:v>
                </c:pt>
                <c:pt idx="2124">
                  <c:v>42058.0</c:v>
                </c:pt>
                <c:pt idx="2125">
                  <c:v>42059.0</c:v>
                </c:pt>
                <c:pt idx="2126">
                  <c:v>42060.0</c:v>
                </c:pt>
                <c:pt idx="2127">
                  <c:v>42061.0</c:v>
                </c:pt>
                <c:pt idx="2128">
                  <c:v>42062.0</c:v>
                </c:pt>
                <c:pt idx="2129">
                  <c:v>42063.0</c:v>
                </c:pt>
                <c:pt idx="2130">
                  <c:v>42064.0</c:v>
                </c:pt>
                <c:pt idx="2131">
                  <c:v>42065.0</c:v>
                </c:pt>
                <c:pt idx="2132">
                  <c:v>42066.0</c:v>
                </c:pt>
                <c:pt idx="2133">
                  <c:v>42067.0</c:v>
                </c:pt>
                <c:pt idx="2134">
                  <c:v>42068.0</c:v>
                </c:pt>
                <c:pt idx="2135">
                  <c:v>42069.0</c:v>
                </c:pt>
                <c:pt idx="2136">
                  <c:v>42070.0</c:v>
                </c:pt>
                <c:pt idx="2137">
                  <c:v>42071.0</c:v>
                </c:pt>
                <c:pt idx="2138">
                  <c:v>42072.0</c:v>
                </c:pt>
                <c:pt idx="2139">
                  <c:v>42073.0</c:v>
                </c:pt>
                <c:pt idx="2140">
                  <c:v>42074.0</c:v>
                </c:pt>
                <c:pt idx="2141">
                  <c:v>42075.0</c:v>
                </c:pt>
                <c:pt idx="2142">
                  <c:v>42076.0</c:v>
                </c:pt>
                <c:pt idx="2143">
                  <c:v>42077.0</c:v>
                </c:pt>
                <c:pt idx="2144">
                  <c:v>42078.0</c:v>
                </c:pt>
                <c:pt idx="2145">
                  <c:v>42079.0</c:v>
                </c:pt>
                <c:pt idx="2146">
                  <c:v>42080.0</c:v>
                </c:pt>
                <c:pt idx="2147">
                  <c:v>42081.0</c:v>
                </c:pt>
                <c:pt idx="2148">
                  <c:v>42082.0</c:v>
                </c:pt>
                <c:pt idx="2149">
                  <c:v>42083.0</c:v>
                </c:pt>
                <c:pt idx="2150">
                  <c:v>42084.0</c:v>
                </c:pt>
                <c:pt idx="2151">
                  <c:v>42085.0</c:v>
                </c:pt>
                <c:pt idx="2152">
                  <c:v>42086.0</c:v>
                </c:pt>
                <c:pt idx="2153">
                  <c:v>42087.0</c:v>
                </c:pt>
                <c:pt idx="2154">
                  <c:v>42088.0</c:v>
                </c:pt>
                <c:pt idx="2155">
                  <c:v>42089.0</c:v>
                </c:pt>
                <c:pt idx="2156">
                  <c:v>42090.0</c:v>
                </c:pt>
                <c:pt idx="2157">
                  <c:v>42091.0</c:v>
                </c:pt>
                <c:pt idx="2158">
                  <c:v>42092.0</c:v>
                </c:pt>
                <c:pt idx="2159">
                  <c:v>42093.0</c:v>
                </c:pt>
                <c:pt idx="2160">
                  <c:v>42094.0</c:v>
                </c:pt>
                <c:pt idx="2161">
                  <c:v>42095.0</c:v>
                </c:pt>
                <c:pt idx="2162">
                  <c:v>42096.0</c:v>
                </c:pt>
                <c:pt idx="2163">
                  <c:v>42097.0</c:v>
                </c:pt>
                <c:pt idx="2164">
                  <c:v>42098.0</c:v>
                </c:pt>
                <c:pt idx="2165">
                  <c:v>42099.0</c:v>
                </c:pt>
                <c:pt idx="2166">
                  <c:v>42100.0</c:v>
                </c:pt>
                <c:pt idx="2167">
                  <c:v>42101.0</c:v>
                </c:pt>
                <c:pt idx="2168">
                  <c:v>42102.0</c:v>
                </c:pt>
                <c:pt idx="2169">
                  <c:v>42103.0</c:v>
                </c:pt>
                <c:pt idx="2170">
                  <c:v>42104.0</c:v>
                </c:pt>
                <c:pt idx="2171">
                  <c:v>42105.0</c:v>
                </c:pt>
                <c:pt idx="2172">
                  <c:v>42106.0</c:v>
                </c:pt>
                <c:pt idx="2173">
                  <c:v>42107.0</c:v>
                </c:pt>
                <c:pt idx="2174">
                  <c:v>42108.0</c:v>
                </c:pt>
                <c:pt idx="2175">
                  <c:v>42109.0</c:v>
                </c:pt>
                <c:pt idx="2176">
                  <c:v>42110.0</c:v>
                </c:pt>
                <c:pt idx="2177">
                  <c:v>42111.0</c:v>
                </c:pt>
                <c:pt idx="2178">
                  <c:v>42112.0</c:v>
                </c:pt>
                <c:pt idx="2179">
                  <c:v>42113.0</c:v>
                </c:pt>
                <c:pt idx="2180">
                  <c:v>42114.0</c:v>
                </c:pt>
                <c:pt idx="2181">
                  <c:v>42115.0</c:v>
                </c:pt>
                <c:pt idx="2182">
                  <c:v>42116.0</c:v>
                </c:pt>
                <c:pt idx="2183">
                  <c:v>42117.0</c:v>
                </c:pt>
                <c:pt idx="2184">
                  <c:v>42118.0</c:v>
                </c:pt>
                <c:pt idx="2185">
                  <c:v>42119.0</c:v>
                </c:pt>
                <c:pt idx="2186">
                  <c:v>42120.0</c:v>
                </c:pt>
                <c:pt idx="2187">
                  <c:v>42121.0</c:v>
                </c:pt>
                <c:pt idx="2188">
                  <c:v>42122.0</c:v>
                </c:pt>
                <c:pt idx="2189">
                  <c:v>42123.0</c:v>
                </c:pt>
                <c:pt idx="2190">
                  <c:v>42124.0</c:v>
                </c:pt>
                <c:pt idx="2191">
                  <c:v>42125.0</c:v>
                </c:pt>
                <c:pt idx="2192">
                  <c:v>42126.0</c:v>
                </c:pt>
                <c:pt idx="2193">
                  <c:v>42127.0</c:v>
                </c:pt>
                <c:pt idx="2194">
                  <c:v>42128.0</c:v>
                </c:pt>
                <c:pt idx="2195">
                  <c:v>42129.0</c:v>
                </c:pt>
                <c:pt idx="2196">
                  <c:v>42130.0</c:v>
                </c:pt>
                <c:pt idx="2197">
                  <c:v>42131.0</c:v>
                </c:pt>
                <c:pt idx="2198">
                  <c:v>42132.0</c:v>
                </c:pt>
              </c:numCache>
            </c:numRef>
          </c:xVal>
          <c:yVal>
            <c:numRef>
              <c:f>Summary!$D$2:$D$2200</c:f>
              <c:numCache>
                <c:formatCode>General</c:formatCode>
                <c:ptCount val="2199"/>
                <c:pt idx="0">
                  <c:v>43.92149527920829</c:v>
                </c:pt>
                <c:pt idx="1">
                  <c:v>44.56772973005792</c:v>
                </c:pt>
                <c:pt idx="2">
                  <c:v>38.28756691570074</c:v>
                </c:pt>
                <c:pt idx="3">
                  <c:v>38.17052935727428</c:v>
                </c:pt>
                <c:pt idx="4">
                  <c:v>34.69646763627355</c:v>
                </c:pt>
                <c:pt idx="5">
                  <c:v>38.91307242732019</c:v>
                </c:pt>
                <c:pt idx="6">
                  <c:v>39.9974910357537</c:v>
                </c:pt>
                <c:pt idx="7">
                  <c:v>42.47860209962739</c:v>
                </c:pt>
                <c:pt idx="8">
                  <c:v>47.03443343732609</c:v>
                </c:pt>
                <c:pt idx="9">
                  <c:v>37.63432387210648</c:v>
                </c:pt>
                <c:pt idx="10">
                  <c:v>41.51914304238567</c:v>
                </c:pt>
                <c:pt idx="11">
                  <c:v>37.41310379281209</c:v>
                </c:pt>
                <c:pt idx="12">
                  <c:v>36.32306117281534</c:v>
                </c:pt>
                <c:pt idx="13">
                  <c:v>36.41616717397859</c:v>
                </c:pt>
                <c:pt idx="14">
                  <c:v>38.25395921892741</c:v>
                </c:pt>
                <c:pt idx="15">
                  <c:v>46.7686019881378</c:v>
                </c:pt>
                <c:pt idx="16">
                  <c:v>34.0829623400518</c:v>
                </c:pt>
                <c:pt idx="17">
                  <c:v>34.15458842285229</c:v>
                </c:pt>
                <c:pt idx="18">
                  <c:v>38.7288241682768</c:v>
                </c:pt>
                <c:pt idx="19">
                  <c:v>41.63246977910974</c:v>
                </c:pt>
                <c:pt idx="20">
                  <c:v>35.69314729038151</c:v>
                </c:pt>
                <c:pt idx="21">
                  <c:v>41.66141413240263</c:v>
                </c:pt>
                <c:pt idx="22">
                  <c:v>39.88134118496599</c:v>
                </c:pt>
                <c:pt idx="23">
                  <c:v>36.66450717399314</c:v>
                </c:pt>
                <c:pt idx="24">
                  <c:v>39.6066028876002</c:v>
                </c:pt>
                <c:pt idx="25">
                  <c:v>35.25310283327045</c:v>
                </c:pt>
                <c:pt idx="26">
                  <c:v>38.49914754316688</c:v>
                </c:pt>
                <c:pt idx="27">
                  <c:v>39.74823064236086</c:v>
                </c:pt>
                <c:pt idx="28">
                  <c:v>38.39273005976607</c:v>
                </c:pt>
                <c:pt idx="29">
                  <c:v>44.70194486517788</c:v>
                </c:pt>
                <c:pt idx="30">
                  <c:v>36.41929430489399</c:v>
                </c:pt>
                <c:pt idx="31">
                  <c:v>34.65197241367083</c:v>
                </c:pt>
                <c:pt idx="32">
                  <c:v>36.99440387806035</c:v>
                </c:pt>
                <c:pt idx="33">
                  <c:v>36.48985318023949</c:v>
                </c:pt>
                <c:pt idx="34">
                  <c:v>38.12497048395219</c:v>
                </c:pt>
                <c:pt idx="35">
                  <c:v>41.77257978863751</c:v>
                </c:pt>
                <c:pt idx="36">
                  <c:v>43.24910839925402</c:v>
                </c:pt>
                <c:pt idx="37">
                  <c:v>34.51739493176049</c:v>
                </c:pt>
                <c:pt idx="38">
                  <c:v>36.83086748476171</c:v>
                </c:pt>
                <c:pt idx="39">
                  <c:v>36.03297470742861</c:v>
                </c:pt>
                <c:pt idx="40">
                  <c:v>40.90456456697729</c:v>
                </c:pt>
                <c:pt idx="41">
                  <c:v>36.989413843774</c:v>
                </c:pt>
                <c:pt idx="42">
                  <c:v>41.35573774546364</c:v>
                </c:pt>
                <c:pt idx="43">
                  <c:v>41.56487502407482</c:v>
                </c:pt>
                <c:pt idx="44">
                  <c:v>34.80194891069844</c:v>
                </c:pt>
                <c:pt idx="45">
                  <c:v>33.45353753247608</c:v>
                </c:pt>
                <c:pt idx="46">
                  <c:v>37.16031493870461</c:v>
                </c:pt>
                <c:pt idx="47">
                  <c:v>40.61429192352745</c:v>
                </c:pt>
                <c:pt idx="48">
                  <c:v>38.392986468782</c:v>
                </c:pt>
                <c:pt idx="49">
                  <c:v>38.5083429185643</c:v>
                </c:pt>
                <c:pt idx="50">
                  <c:v>42.30988948368346</c:v>
                </c:pt>
                <c:pt idx="51">
                  <c:v>34.7983945961131</c:v>
                </c:pt>
                <c:pt idx="52">
                  <c:v>33.79172128210844</c:v>
                </c:pt>
                <c:pt idx="53">
                  <c:v>39.38925954630344</c:v>
                </c:pt>
                <c:pt idx="54">
                  <c:v>34.64576929017778</c:v>
                </c:pt>
                <c:pt idx="55">
                  <c:v>36.22753587837341</c:v>
                </c:pt>
                <c:pt idx="56">
                  <c:v>34.40387711290042</c:v>
                </c:pt>
                <c:pt idx="57">
                  <c:v>41.34247510914082</c:v>
                </c:pt>
                <c:pt idx="58">
                  <c:v>30.17563027073878</c:v>
                </c:pt>
                <c:pt idx="59">
                  <c:v>37.01543874459357</c:v>
                </c:pt>
                <c:pt idx="60">
                  <c:v>32.94849703195406</c:v>
                </c:pt>
                <c:pt idx="61">
                  <c:v>38.73704168463182</c:v>
                </c:pt>
                <c:pt idx="62">
                  <c:v>38.6986187442157</c:v>
                </c:pt>
                <c:pt idx="63">
                  <c:v>39.17564899838271</c:v>
                </c:pt>
                <c:pt idx="64">
                  <c:v>37.81154678949403</c:v>
                </c:pt>
                <c:pt idx="65">
                  <c:v>35.19129177697268</c:v>
                </c:pt>
                <c:pt idx="66">
                  <c:v>37.20213350187356</c:v>
                </c:pt>
                <c:pt idx="67">
                  <c:v>35.47414784759344</c:v>
                </c:pt>
                <c:pt idx="68">
                  <c:v>35.42904298782518</c:v>
                </c:pt>
                <c:pt idx="69">
                  <c:v>32.74764931506697</c:v>
                </c:pt>
                <c:pt idx="70">
                  <c:v>39.35102978021987</c:v>
                </c:pt>
                <c:pt idx="71">
                  <c:v>39.80497450023371</c:v>
                </c:pt>
                <c:pt idx="72">
                  <c:v>36.54505217807083</c:v>
                </c:pt>
                <c:pt idx="73">
                  <c:v>30.00160903948118</c:v>
                </c:pt>
                <c:pt idx="74">
                  <c:v>36.4869781296749</c:v>
                </c:pt>
                <c:pt idx="75">
                  <c:v>37.90026083971414</c:v>
                </c:pt>
                <c:pt idx="76">
                  <c:v>40.275052279028</c:v>
                </c:pt>
                <c:pt idx="77">
                  <c:v>40.13574291320331</c:v>
                </c:pt>
                <c:pt idx="78">
                  <c:v>39.81860703538199</c:v>
                </c:pt>
                <c:pt idx="79">
                  <c:v>34.67161158937903</c:v>
                </c:pt>
                <c:pt idx="80">
                  <c:v>35.27399233511548</c:v>
                </c:pt>
                <c:pt idx="81">
                  <c:v>42.48059165706084</c:v>
                </c:pt>
                <c:pt idx="82">
                  <c:v>36.58879123119015</c:v>
                </c:pt>
                <c:pt idx="83">
                  <c:v>34.91345504676871</c:v>
                </c:pt>
                <c:pt idx="84">
                  <c:v>38.43444188885064</c:v>
                </c:pt>
                <c:pt idx="85">
                  <c:v>39.31009110052705</c:v>
                </c:pt>
                <c:pt idx="86">
                  <c:v>33.02016557912147</c:v>
                </c:pt>
                <c:pt idx="87">
                  <c:v>40.12449580943471</c:v>
                </c:pt>
                <c:pt idx="88">
                  <c:v>35.08276707258049</c:v>
                </c:pt>
                <c:pt idx="89">
                  <c:v>33.48193520969019</c:v>
                </c:pt>
                <c:pt idx="90">
                  <c:v>35.20870136827745</c:v>
                </c:pt>
                <c:pt idx="91">
                  <c:v>42.27555725044597</c:v>
                </c:pt>
                <c:pt idx="92">
                  <c:v>44.85290434850625</c:v>
                </c:pt>
                <c:pt idx="93">
                  <c:v>36.19721840765744</c:v>
                </c:pt>
                <c:pt idx="94">
                  <c:v>38.98549560252814</c:v>
                </c:pt>
                <c:pt idx="95">
                  <c:v>33.2561845564617</c:v>
                </c:pt>
                <c:pt idx="96">
                  <c:v>38.96190592251941</c:v>
                </c:pt>
                <c:pt idx="97">
                  <c:v>40.66134729318706</c:v>
                </c:pt>
                <c:pt idx="98">
                  <c:v>39.13845478830648</c:v>
                </c:pt>
                <c:pt idx="99">
                  <c:v>44.64124166578974</c:v>
                </c:pt>
                <c:pt idx="100">
                  <c:v>36.66559117956995</c:v>
                </c:pt>
                <c:pt idx="101">
                  <c:v>39.38459310112591</c:v>
                </c:pt>
                <c:pt idx="102">
                  <c:v>38.06469170543937</c:v>
                </c:pt>
                <c:pt idx="103">
                  <c:v>35.64815936683411</c:v>
                </c:pt>
                <c:pt idx="104">
                  <c:v>38.15455309684565</c:v>
                </c:pt>
                <c:pt idx="105">
                  <c:v>40.43851261510322</c:v>
                </c:pt>
                <c:pt idx="106">
                  <c:v>46.08741308573399</c:v>
                </c:pt>
                <c:pt idx="107">
                  <c:v>31.69880316592252</c:v>
                </c:pt>
                <c:pt idx="108">
                  <c:v>38.6422971763546</c:v>
                </c:pt>
                <c:pt idx="109">
                  <c:v>36.13023043099413</c:v>
                </c:pt>
                <c:pt idx="110">
                  <c:v>39.020942807965</c:v>
                </c:pt>
                <c:pt idx="111">
                  <c:v>36.17703858257012</c:v>
                </c:pt>
                <c:pt idx="112">
                  <c:v>38.5303468289262</c:v>
                </c:pt>
                <c:pt idx="113">
                  <c:v>50.10460855470834</c:v>
                </c:pt>
                <c:pt idx="114">
                  <c:v>40.0837510047533</c:v>
                </c:pt>
                <c:pt idx="115">
                  <c:v>32.37492206613302</c:v>
                </c:pt>
                <c:pt idx="116">
                  <c:v>35.8808780744758</c:v>
                </c:pt>
                <c:pt idx="117">
                  <c:v>34.39964039135639</c:v>
                </c:pt>
                <c:pt idx="118">
                  <c:v>34.98959236971204</c:v>
                </c:pt>
                <c:pt idx="119">
                  <c:v>38.965588538123</c:v>
                </c:pt>
                <c:pt idx="120">
                  <c:v>41.39768236576669</c:v>
                </c:pt>
                <c:pt idx="121">
                  <c:v>38.47762283847922</c:v>
                </c:pt>
                <c:pt idx="122">
                  <c:v>36.99096944370459</c:v>
                </c:pt>
                <c:pt idx="123">
                  <c:v>36.40417056407517</c:v>
                </c:pt>
                <c:pt idx="124">
                  <c:v>32.8619630307714</c:v>
                </c:pt>
                <c:pt idx="125">
                  <c:v>34.37254948288624</c:v>
                </c:pt>
                <c:pt idx="126">
                  <c:v>34.20127774253218</c:v>
                </c:pt>
                <c:pt idx="127">
                  <c:v>41.71454496881297</c:v>
                </c:pt>
                <c:pt idx="128">
                  <c:v>34.00897205677814</c:v>
                </c:pt>
                <c:pt idx="129">
                  <c:v>37.07471186822977</c:v>
                </c:pt>
                <c:pt idx="130">
                  <c:v>36.3005850559498</c:v>
                </c:pt>
                <c:pt idx="131">
                  <c:v>32.33175886807933</c:v>
                </c:pt>
                <c:pt idx="132">
                  <c:v>34.0861305341166</c:v>
                </c:pt>
                <c:pt idx="133">
                  <c:v>35.48461456243663</c:v>
                </c:pt>
                <c:pt idx="134">
                  <c:v>40.14779767439699</c:v>
                </c:pt>
                <c:pt idx="135">
                  <c:v>32.93104706738683</c:v>
                </c:pt>
                <c:pt idx="136">
                  <c:v>33.02615943908517</c:v>
                </c:pt>
                <c:pt idx="137">
                  <c:v>33.12909521773424</c:v>
                </c:pt>
                <c:pt idx="138">
                  <c:v>36.99966015837817</c:v>
                </c:pt>
                <c:pt idx="139">
                  <c:v>37.20719824639621</c:v>
                </c:pt>
                <c:pt idx="140">
                  <c:v>38.16141115817134</c:v>
                </c:pt>
                <c:pt idx="141">
                  <c:v>43.97877671476098</c:v>
                </c:pt>
                <c:pt idx="142">
                  <c:v>40.01604843961061</c:v>
                </c:pt>
                <c:pt idx="143">
                  <c:v>34.11225720316347</c:v>
                </c:pt>
                <c:pt idx="144">
                  <c:v>35.35879850748913</c:v>
                </c:pt>
                <c:pt idx="145">
                  <c:v>37.70029064040734</c:v>
                </c:pt>
                <c:pt idx="146">
                  <c:v>35.66823086848308</c:v>
                </c:pt>
                <c:pt idx="147">
                  <c:v>43.81157320371238</c:v>
                </c:pt>
                <c:pt idx="148">
                  <c:v>45.24708862613235</c:v>
                </c:pt>
                <c:pt idx="149">
                  <c:v>33.41695352247667</c:v>
                </c:pt>
                <c:pt idx="150">
                  <c:v>35.63925537186635</c:v>
                </c:pt>
                <c:pt idx="151">
                  <c:v>36.86972015795229</c:v>
                </c:pt>
                <c:pt idx="152">
                  <c:v>31.3819864668992</c:v>
                </c:pt>
                <c:pt idx="153">
                  <c:v>40.22653727334814</c:v>
                </c:pt>
                <c:pt idx="154">
                  <c:v>36.85164784811199</c:v>
                </c:pt>
                <c:pt idx="155">
                  <c:v>40.51542921614478</c:v>
                </c:pt>
                <c:pt idx="156">
                  <c:v>35.48295135145423</c:v>
                </c:pt>
                <c:pt idx="157">
                  <c:v>33.80393500282195</c:v>
                </c:pt>
                <c:pt idx="158">
                  <c:v>37.18863386500769</c:v>
                </c:pt>
                <c:pt idx="159">
                  <c:v>34.84740017386243</c:v>
                </c:pt>
                <c:pt idx="160">
                  <c:v>36.05774833449455</c:v>
                </c:pt>
                <c:pt idx="161">
                  <c:v>39.45775298229749</c:v>
                </c:pt>
                <c:pt idx="162">
                  <c:v>43.50153418128922</c:v>
                </c:pt>
                <c:pt idx="163">
                  <c:v>33.72177522366606</c:v>
                </c:pt>
                <c:pt idx="164">
                  <c:v>36.5297716808445</c:v>
                </c:pt>
                <c:pt idx="165">
                  <c:v>34.37060560591577</c:v>
                </c:pt>
                <c:pt idx="166">
                  <c:v>35.49396906633832</c:v>
                </c:pt>
                <c:pt idx="167">
                  <c:v>34.69273908736101</c:v>
                </c:pt>
                <c:pt idx="168">
                  <c:v>39.5986578468774</c:v>
                </c:pt>
                <c:pt idx="169">
                  <c:v>41.3839794825837</c:v>
                </c:pt>
                <c:pt idx="170">
                  <c:v>33.2956546316533</c:v>
                </c:pt>
                <c:pt idx="171">
                  <c:v>33.17138198539199</c:v>
                </c:pt>
                <c:pt idx="172">
                  <c:v>32.94397804289594</c:v>
                </c:pt>
                <c:pt idx="173">
                  <c:v>36.72046896599291</c:v>
                </c:pt>
                <c:pt idx="174">
                  <c:v>30.7770219361826</c:v>
                </c:pt>
                <c:pt idx="175">
                  <c:v>35.56656941405156</c:v>
                </c:pt>
                <c:pt idx="176">
                  <c:v>41.72751932041126</c:v>
                </c:pt>
                <c:pt idx="177">
                  <c:v>32.12961771935706</c:v>
                </c:pt>
                <c:pt idx="178">
                  <c:v>32.68303502762856</c:v>
                </c:pt>
                <c:pt idx="179">
                  <c:v>33.21454031071714</c:v>
                </c:pt>
                <c:pt idx="180">
                  <c:v>37.63408130989419</c:v>
                </c:pt>
                <c:pt idx="181">
                  <c:v>40.38089589970897</c:v>
                </c:pt>
                <c:pt idx="182">
                  <c:v>31.3172358572202</c:v>
                </c:pt>
                <c:pt idx="183">
                  <c:v>48.88926819328999</c:v>
                </c:pt>
                <c:pt idx="184">
                  <c:v>35.02076880027054</c:v>
                </c:pt>
                <c:pt idx="185">
                  <c:v>36.61925444977783</c:v>
                </c:pt>
                <c:pt idx="186">
                  <c:v>32.23758599010186</c:v>
                </c:pt>
                <c:pt idx="187">
                  <c:v>34.13236639117541</c:v>
                </c:pt>
                <c:pt idx="188">
                  <c:v>35.14793166118491</c:v>
                </c:pt>
                <c:pt idx="189">
                  <c:v>35.948103495732</c:v>
                </c:pt>
                <c:pt idx="190">
                  <c:v>40.18220642869014</c:v>
                </c:pt>
                <c:pt idx="191">
                  <c:v>31.3775537126143</c:v>
                </c:pt>
                <c:pt idx="192">
                  <c:v>34.11473600539694</c:v>
                </c:pt>
                <c:pt idx="193">
                  <c:v>35.62849616685367</c:v>
                </c:pt>
                <c:pt idx="194">
                  <c:v>36.08992895605255</c:v>
                </c:pt>
                <c:pt idx="195">
                  <c:v>37.11620000426689</c:v>
                </c:pt>
                <c:pt idx="196">
                  <c:v>42.66983253641553</c:v>
                </c:pt>
                <c:pt idx="197">
                  <c:v>44.05721220350784</c:v>
                </c:pt>
                <c:pt idx="198">
                  <c:v>31.39915824420704</c:v>
                </c:pt>
                <c:pt idx="199">
                  <c:v>33.75024099125719</c:v>
                </c:pt>
                <c:pt idx="200">
                  <c:v>36.68349465176571</c:v>
                </c:pt>
                <c:pt idx="201">
                  <c:v>36.47163776529658</c:v>
                </c:pt>
                <c:pt idx="202">
                  <c:v>35.1467623960737</c:v>
                </c:pt>
                <c:pt idx="203">
                  <c:v>37.19321172443957</c:v>
                </c:pt>
                <c:pt idx="204">
                  <c:v>39.44877406280887</c:v>
                </c:pt>
                <c:pt idx="205">
                  <c:v>31.25364572419414</c:v>
                </c:pt>
                <c:pt idx="206">
                  <c:v>37.4982751575066</c:v>
                </c:pt>
                <c:pt idx="207">
                  <c:v>39.78935309615303</c:v>
                </c:pt>
                <c:pt idx="208">
                  <c:v>35.9287809288752</c:v>
                </c:pt>
                <c:pt idx="209">
                  <c:v>19.552803918001</c:v>
                </c:pt>
                <c:pt idx="210">
                  <c:v>47.24855542837008</c:v>
                </c:pt>
                <c:pt idx="211">
                  <c:v>42.94363655811895</c:v>
                </c:pt>
                <c:pt idx="212">
                  <c:v>33.44735955033642</c:v>
                </c:pt>
                <c:pt idx="213">
                  <c:v>33.70846505651313</c:v>
                </c:pt>
                <c:pt idx="214">
                  <c:v>38.56179766852065</c:v>
                </c:pt>
                <c:pt idx="215">
                  <c:v>37.04782945507984</c:v>
                </c:pt>
                <c:pt idx="216">
                  <c:v>38.37560776016575</c:v>
                </c:pt>
                <c:pt idx="217">
                  <c:v>36.47868867580029</c:v>
                </c:pt>
                <c:pt idx="218">
                  <c:v>46.6988429140026</c:v>
                </c:pt>
                <c:pt idx="219">
                  <c:v>34.67453479654237</c:v>
                </c:pt>
                <c:pt idx="220">
                  <c:v>34.89661356052721</c:v>
                </c:pt>
                <c:pt idx="221">
                  <c:v>39.83129897586402</c:v>
                </c:pt>
                <c:pt idx="222">
                  <c:v>36.11761168902044</c:v>
                </c:pt>
                <c:pt idx="223">
                  <c:v>38.50773838324427</c:v>
                </c:pt>
                <c:pt idx="224">
                  <c:v>42.60784351775999</c:v>
                </c:pt>
                <c:pt idx="225">
                  <c:v>45.5891886369821</c:v>
                </c:pt>
                <c:pt idx="226">
                  <c:v>37.5531051082089</c:v>
                </c:pt>
                <c:pt idx="227">
                  <c:v>36.79025843113583</c:v>
                </c:pt>
                <c:pt idx="228">
                  <c:v>41.80585687667703</c:v>
                </c:pt>
                <c:pt idx="229">
                  <c:v>31.92564025772179</c:v>
                </c:pt>
                <c:pt idx="230">
                  <c:v>44.25283482441564</c:v>
                </c:pt>
                <c:pt idx="231">
                  <c:v>42.14181115562774</c:v>
                </c:pt>
                <c:pt idx="232">
                  <c:v>47.32146648296199</c:v>
                </c:pt>
                <c:pt idx="233">
                  <c:v>38.30224328794309</c:v>
                </c:pt>
                <c:pt idx="234">
                  <c:v>39.2532054131232</c:v>
                </c:pt>
                <c:pt idx="235">
                  <c:v>42.15070796727002</c:v>
                </c:pt>
                <c:pt idx="236">
                  <c:v>41.24942153389114</c:v>
                </c:pt>
                <c:pt idx="237">
                  <c:v>43.69481585444002</c:v>
                </c:pt>
                <c:pt idx="238">
                  <c:v>19.27281060614889</c:v>
                </c:pt>
                <c:pt idx="239">
                  <c:v>38.40491471479609</c:v>
                </c:pt>
                <c:pt idx="240">
                  <c:v>30.9106792937537</c:v>
                </c:pt>
                <c:pt idx="241">
                  <c:v>39.5103221262736</c:v>
                </c:pt>
                <c:pt idx="242">
                  <c:v>34.19549295956812</c:v>
                </c:pt>
                <c:pt idx="243">
                  <c:v>37.67065068391359</c:v>
                </c:pt>
                <c:pt idx="244">
                  <c:v>35.53659175283572</c:v>
                </c:pt>
                <c:pt idx="245">
                  <c:v>27.93799683040054</c:v>
                </c:pt>
                <c:pt idx="246">
                  <c:v>38.50573356308901</c:v>
                </c:pt>
                <c:pt idx="247">
                  <c:v>24.73044663431578</c:v>
                </c:pt>
                <c:pt idx="248">
                  <c:v>39.15746389354099</c:v>
                </c:pt>
                <c:pt idx="249">
                  <c:v>35.36787310933669</c:v>
                </c:pt>
                <c:pt idx="250">
                  <c:v>31.7356620023888</c:v>
                </c:pt>
                <c:pt idx="251">
                  <c:v>34.88494477263229</c:v>
                </c:pt>
                <c:pt idx="252">
                  <c:v>32.48769952954692</c:v>
                </c:pt>
                <c:pt idx="253">
                  <c:v>40.95963610981</c:v>
                </c:pt>
                <c:pt idx="254">
                  <c:v>24.54700665961643</c:v>
                </c:pt>
                <c:pt idx="255">
                  <c:v>33.149455981041</c:v>
                </c:pt>
                <c:pt idx="256">
                  <c:v>35.53025650816494</c:v>
                </c:pt>
                <c:pt idx="257">
                  <c:v>35.575812059889</c:v>
                </c:pt>
                <c:pt idx="258">
                  <c:v>32.08763731095037</c:v>
                </c:pt>
                <c:pt idx="259">
                  <c:v>38.99379719374539</c:v>
                </c:pt>
                <c:pt idx="260">
                  <c:v>32.53527946853003</c:v>
                </c:pt>
                <c:pt idx="261">
                  <c:v>31.8838777248054</c:v>
                </c:pt>
                <c:pt idx="262">
                  <c:v>34.928025718489</c:v>
                </c:pt>
                <c:pt idx="263">
                  <c:v>34.9159557754199</c:v>
                </c:pt>
                <c:pt idx="264">
                  <c:v>35.25107017334712</c:v>
                </c:pt>
                <c:pt idx="265">
                  <c:v>32.017796085002</c:v>
                </c:pt>
                <c:pt idx="266">
                  <c:v>36.14541106403613</c:v>
                </c:pt>
                <c:pt idx="267">
                  <c:v>43.81052991311444</c:v>
                </c:pt>
                <c:pt idx="268">
                  <c:v>30.74549678428422</c:v>
                </c:pt>
                <c:pt idx="269">
                  <c:v>30.85075218099422</c:v>
                </c:pt>
                <c:pt idx="270">
                  <c:v>34.92662199927629</c:v>
                </c:pt>
                <c:pt idx="271">
                  <c:v>33.71795959136909</c:v>
                </c:pt>
                <c:pt idx="272">
                  <c:v>32.9657525645438</c:v>
                </c:pt>
                <c:pt idx="273">
                  <c:v>35.88689632546875</c:v>
                </c:pt>
                <c:pt idx="274">
                  <c:v>39.88738900731119</c:v>
                </c:pt>
                <c:pt idx="275">
                  <c:v>35.8959131684237</c:v>
                </c:pt>
                <c:pt idx="276">
                  <c:v>32.20549792614062</c:v>
                </c:pt>
                <c:pt idx="277">
                  <c:v>34.04613696371521</c:v>
                </c:pt>
                <c:pt idx="278">
                  <c:v>37.29264836571254</c:v>
                </c:pt>
                <c:pt idx="279">
                  <c:v>33.97138125010049</c:v>
                </c:pt>
                <c:pt idx="280">
                  <c:v>38.71572310717593</c:v>
                </c:pt>
                <c:pt idx="281">
                  <c:v>43.4219374054839</c:v>
                </c:pt>
                <c:pt idx="282">
                  <c:v>32.44831841511017</c:v>
                </c:pt>
                <c:pt idx="283">
                  <c:v>34.34472017395814</c:v>
                </c:pt>
                <c:pt idx="284">
                  <c:v>36.98428585109635</c:v>
                </c:pt>
                <c:pt idx="285">
                  <c:v>36.62328873009104</c:v>
                </c:pt>
                <c:pt idx="286">
                  <c:v>36.86159726905699</c:v>
                </c:pt>
                <c:pt idx="287">
                  <c:v>46.68466637884681</c:v>
                </c:pt>
                <c:pt idx="288">
                  <c:v>44.2244502636871</c:v>
                </c:pt>
                <c:pt idx="289">
                  <c:v>34.9145229942494</c:v>
                </c:pt>
                <c:pt idx="290">
                  <c:v>37.93792016884144</c:v>
                </c:pt>
                <c:pt idx="291">
                  <c:v>34.68943303513516</c:v>
                </c:pt>
                <c:pt idx="292">
                  <c:v>37.86861498201131</c:v>
                </c:pt>
                <c:pt idx="293">
                  <c:v>38.29512412924777</c:v>
                </c:pt>
                <c:pt idx="294">
                  <c:v>40.45063029190162</c:v>
                </c:pt>
                <c:pt idx="295">
                  <c:v>44.75441021289744</c:v>
                </c:pt>
                <c:pt idx="296">
                  <c:v>33.46046082763559</c:v>
                </c:pt>
                <c:pt idx="297">
                  <c:v>38.57854866586582</c:v>
                </c:pt>
                <c:pt idx="298">
                  <c:v>34.36684644877639</c:v>
                </c:pt>
                <c:pt idx="299">
                  <c:v>36.40415041306699</c:v>
                </c:pt>
                <c:pt idx="300">
                  <c:v>39.6144621169278</c:v>
                </c:pt>
                <c:pt idx="301">
                  <c:v>36.9091505773999</c:v>
                </c:pt>
                <c:pt idx="302">
                  <c:v>48.33941288054763</c:v>
                </c:pt>
                <c:pt idx="303">
                  <c:v>36.37296613600767</c:v>
                </c:pt>
                <c:pt idx="304">
                  <c:v>38.48544711138889</c:v>
                </c:pt>
                <c:pt idx="305">
                  <c:v>32.88252415533894</c:v>
                </c:pt>
                <c:pt idx="306">
                  <c:v>39.06982457191659</c:v>
                </c:pt>
                <c:pt idx="307">
                  <c:v>33.31777977807577</c:v>
                </c:pt>
                <c:pt idx="308">
                  <c:v>42.3428573076441</c:v>
                </c:pt>
                <c:pt idx="309">
                  <c:v>48.33243101699388</c:v>
                </c:pt>
                <c:pt idx="310">
                  <c:v>37.2692065501206</c:v>
                </c:pt>
                <c:pt idx="311">
                  <c:v>38.3462363491139</c:v>
                </c:pt>
                <c:pt idx="312">
                  <c:v>40.60413461223624</c:v>
                </c:pt>
                <c:pt idx="313">
                  <c:v>39.82995757173999</c:v>
                </c:pt>
                <c:pt idx="314">
                  <c:v>35.73702915288087</c:v>
                </c:pt>
                <c:pt idx="315">
                  <c:v>40.09980660824883</c:v>
                </c:pt>
                <c:pt idx="316">
                  <c:v>48.96250167782609</c:v>
                </c:pt>
                <c:pt idx="317">
                  <c:v>39.46543029414757</c:v>
                </c:pt>
                <c:pt idx="318">
                  <c:v>31.83862804015347</c:v>
                </c:pt>
                <c:pt idx="319">
                  <c:v>37.55285025675802</c:v>
                </c:pt>
                <c:pt idx="320">
                  <c:v>36.78056363585575</c:v>
                </c:pt>
                <c:pt idx="321">
                  <c:v>42.72330417230097</c:v>
                </c:pt>
                <c:pt idx="322">
                  <c:v>41.38496212301273</c:v>
                </c:pt>
                <c:pt idx="323">
                  <c:v>40.73223233464705</c:v>
                </c:pt>
                <c:pt idx="324">
                  <c:v>38.08438595303009</c:v>
                </c:pt>
                <c:pt idx="325">
                  <c:v>39.82742796633999</c:v>
                </c:pt>
                <c:pt idx="326">
                  <c:v>37.71977693430945</c:v>
                </c:pt>
                <c:pt idx="327">
                  <c:v>40.52665930776991</c:v>
                </c:pt>
                <c:pt idx="328">
                  <c:v>40.52344799607151</c:v>
                </c:pt>
                <c:pt idx="329">
                  <c:v>40.45661593112782</c:v>
                </c:pt>
                <c:pt idx="330">
                  <c:v>46.80340079729031</c:v>
                </c:pt>
                <c:pt idx="331">
                  <c:v>37.80650437894244</c:v>
                </c:pt>
                <c:pt idx="332">
                  <c:v>40.98615429247483</c:v>
                </c:pt>
                <c:pt idx="333">
                  <c:v>37.72148009408887</c:v>
                </c:pt>
                <c:pt idx="334">
                  <c:v>42.98274411627155</c:v>
                </c:pt>
                <c:pt idx="335">
                  <c:v>45.24107566732054</c:v>
                </c:pt>
                <c:pt idx="336">
                  <c:v>39.89827336855652</c:v>
                </c:pt>
                <c:pt idx="337">
                  <c:v>46.7785913027748</c:v>
                </c:pt>
                <c:pt idx="338">
                  <c:v>32.16179380280856</c:v>
                </c:pt>
                <c:pt idx="339">
                  <c:v>42.7420033135176</c:v>
                </c:pt>
                <c:pt idx="340">
                  <c:v>32.27452675497137</c:v>
                </c:pt>
                <c:pt idx="341">
                  <c:v>42.85770671352329</c:v>
                </c:pt>
                <c:pt idx="342">
                  <c:v>40.22138057192855</c:v>
                </c:pt>
                <c:pt idx="343">
                  <c:v>40.16621349679794</c:v>
                </c:pt>
                <c:pt idx="344">
                  <c:v>43.44352952955513</c:v>
                </c:pt>
                <c:pt idx="345">
                  <c:v>33.46574650237107</c:v>
                </c:pt>
                <c:pt idx="346">
                  <c:v>33.7782377106104</c:v>
                </c:pt>
                <c:pt idx="347">
                  <c:v>38.11636979015527</c:v>
                </c:pt>
                <c:pt idx="348">
                  <c:v>35.45272552509287</c:v>
                </c:pt>
                <c:pt idx="349">
                  <c:v>36.967953741956</c:v>
                </c:pt>
                <c:pt idx="350">
                  <c:v>41.492455278914</c:v>
                </c:pt>
                <c:pt idx="351">
                  <c:v>41.55890071181619</c:v>
                </c:pt>
                <c:pt idx="352">
                  <c:v>37.17629690002211</c:v>
                </c:pt>
                <c:pt idx="353">
                  <c:v>37.17696372978304</c:v>
                </c:pt>
                <c:pt idx="354">
                  <c:v>35.54618568526199</c:v>
                </c:pt>
                <c:pt idx="355">
                  <c:v>36.47602109626929</c:v>
                </c:pt>
                <c:pt idx="356">
                  <c:v>40.5264850566929</c:v>
                </c:pt>
                <c:pt idx="357">
                  <c:v>46.42246506388878</c:v>
                </c:pt>
                <c:pt idx="358">
                  <c:v>45.97126354523184</c:v>
                </c:pt>
                <c:pt idx="359">
                  <c:v>36.61920623983254</c:v>
                </c:pt>
                <c:pt idx="360">
                  <c:v>39.53887959016544</c:v>
                </c:pt>
                <c:pt idx="361">
                  <c:v>40.38414537333144</c:v>
                </c:pt>
                <c:pt idx="362">
                  <c:v>36.9422393122364</c:v>
                </c:pt>
                <c:pt idx="363">
                  <c:v>43.68689342050556</c:v>
                </c:pt>
                <c:pt idx="364">
                  <c:v>44.58098601353372</c:v>
                </c:pt>
                <c:pt idx="365">
                  <c:v>51.1829974761558</c:v>
                </c:pt>
                <c:pt idx="366">
                  <c:v>39.32942337472556</c:v>
                </c:pt>
                <c:pt idx="367">
                  <c:v>40.87398499335284</c:v>
                </c:pt>
                <c:pt idx="368">
                  <c:v>43.0722046381225</c:v>
                </c:pt>
                <c:pt idx="369">
                  <c:v>41.93964236813657</c:v>
                </c:pt>
                <c:pt idx="370">
                  <c:v>38.02606264923396</c:v>
                </c:pt>
                <c:pt idx="371">
                  <c:v>46.2558136476744</c:v>
                </c:pt>
                <c:pt idx="372">
                  <c:v>47.68839493348256</c:v>
                </c:pt>
                <c:pt idx="373">
                  <c:v>38.28620020435695</c:v>
                </c:pt>
                <c:pt idx="374">
                  <c:v>41.35347382967004</c:v>
                </c:pt>
                <c:pt idx="375">
                  <c:v>37.97116955643124</c:v>
                </c:pt>
                <c:pt idx="376">
                  <c:v>42.38791883684886</c:v>
                </c:pt>
                <c:pt idx="377">
                  <c:v>36.88122216105484</c:v>
                </c:pt>
                <c:pt idx="378">
                  <c:v>40.18986537470364</c:v>
                </c:pt>
                <c:pt idx="379">
                  <c:v>43.62043942443096</c:v>
                </c:pt>
                <c:pt idx="380">
                  <c:v>35.05964287840354</c:v>
                </c:pt>
                <c:pt idx="381">
                  <c:v>37.98806838388192</c:v>
                </c:pt>
                <c:pt idx="382">
                  <c:v>36.61717161165792</c:v>
                </c:pt>
                <c:pt idx="383">
                  <c:v>45.63022337138234</c:v>
                </c:pt>
                <c:pt idx="384">
                  <c:v>33.9621449421714</c:v>
                </c:pt>
                <c:pt idx="385">
                  <c:v>44.3183598084652</c:v>
                </c:pt>
                <c:pt idx="386">
                  <c:v>49.54526251053104</c:v>
                </c:pt>
                <c:pt idx="387">
                  <c:v>41.60479620950086</c:v>
                </c:pt>
                <c:pt idx="388">
                  <c:v>37.37289764816649</c:v>
                </c:pt>
                <c:pt idx="389">
                  <c:v>31.46427825671657</c:v>
                </c:pt>
                <c:pt idx="390">
                  <c:v>39.31142723860706</c:v>
                </c:pt>
                <c:pt idx="391">
                  <c:v>37.04020307561479</c:v>
                </c:pt>
                <c:pt idx="392">
                  <c:v>39.99591715275488</c:v>
                </c:pt>
                <c:pt idx="393">
                  <c:v>48.65771247853432</c:v>
                </c:pt>
                <c:pt idx="394">
                  <c:v>37.69565916895732</c:v>
                </c:pt>
                <c:pt idx="395">
                  <c:v>39.21089566501009</c:v>
                </c:pt>
                <c:pt idx="396">
                  <c:v>36.47122048872199</c:v>
                </c:pt>
                <c:pt idx="397">
                  <c:v>38.89294317375712</c:v>
                </c:pt>
                <c:pt idx="398">
                  <c:v>44.23815429663045</c:v>
                </c:pt>
                <c:pt idx="399">
                  <c:v>45.06081070386597</c:v>
                </c:pt>
                <c:pt idx="400">
                  <c:v>47.32013639657247</c:v>
                </c:pt>
                <c:pt idx="401">
                  <c:v>41.77072956302442</c:v>
                </c:pt>
                <c:pt idx="402">
                  <c:v>38.42646524715344</c:v>
                </c:pt>
                <c:pt idx="403">
                  <c:v>41.39436822828327</c:v>
                </c:pt>
                <c:pt idx="404">
                  <c:v>41.73946993518104</c:v>
                </c:pt>
                <c:pt idx="405">
                  <c:v>38.4839228163576</c:v>
                </c:pt>
                <c:pt idx="406">
                  <c:v>42.8905413381679</c:v>
                </c:pt>
                <c:pt idx="407">
                  <c:v>40.2269393576401</c:v>
                </c:pt>
                <c:pt idx="408">
                  <c:v>37.2279927073484</c:v>
                </c:pt>
                <c:pt idx="409">
                  <c:v>39.66382974232062</c:v>
                </c:pt>
                <c:pt idx="410">
                  <c:v>39.25866400368599</c:v>
                </c:pt>
                <c:pt idx="411">
                  <c:v>37.45618774213654</c:v>
                </c:pt>
                <c:pt idx="412">
                  <c:v>41.47992274332957</c:v>
                </c:pt>
                <c:pt idx="413">
                  <c:v>41.89068396232145</c:v>
                </c:pt>
                <c:pt idx="414">
                  <c:v>42.936278875938</c:v>
                </c:pt>
                <c:pt idx="415">
                  <c:v>37.88380567464574</c:v>
                </c:pt>
                <c:pt idx="416">
                  <c:v>36.44091849825445</c:v>
                </c:pt>
                <c:pt idx="417">
                  <c:v>42.53713650999438</c:v>
                </c:pt>
                <c:pt idx="418">
                  <c:v>38.05990298391357</c:v>
                </c:pt>
                <c:pt idx="419">
                  <c:v>41.94569790277166</c:v>
                </c:pt>
                <c:pt idx="420">
                  <c:v>42.01531711036337</c:v>
                </c:pt>
                <c:pt idx="421">
                  <c:v>40.53102653602863</c:v>
                </c:pt>
                <c:pt idx="422">
                  <c:v>38.51174126879599</c:v>
                </c:pt>
                <c:pt idx="423">
                  <c:v>39.50705773567515</c:v>
                </c:pt>
                <c:pt idx="424">
                  <c:v>38.6696207109517</c:v>
                </c:pt>
                <c:pt idx="425">
                  <c:v>37.2540558496657</c:v>
                </c:pt>
                <c:pt idx="426">
                  <c:v>40.2084137714777</c:v>
                </c:pt>
                <c:pt idx="427">
                  <c:v>41.8659295875544</c:v>
                </c:pt>
                <c:pt idx="428">
                  <c:v>47.56962253929724</c:v>
                </c:pt>
                <c:pt idx="429">
                  <c:v>30.94577740485421</c:v>
                </c:pt>
                <c:pt idx="430">
                  <c:v>38.48727235860105</c:v>
                </c:pt>
                <c:pt idx="431">
                  <c:v>40.11600320727644</c:v>
                </c:pt>
                <c:pt idx="432">
                  <c:v>37.23401950368493</c:v>
                </c:pt>
                <c:pt idx="433">
                  <c:v>36.10464443604094</c:v>
                </c:pt>
                <c:pt idx="434">
                  <c:v>42.64924816193155</c:v>
                </c:pt>
                <c:pt idx="435">
                  <c:v>41.33837223669567</c:v>
                </c:pt>
                <c:pt idx="436">
                  <c:v>34.57662063575739</c:v>
                </c:pt>
                <c:pt idx="437">
                  <c:v>37.40327469044519</c:v>
                </c:pt>
                <c:pt idx="438">
                  <c:v>36.69422356195624</c:v>
                </c:pt>
                <c:pt idx="439">
                  <c:v>38.0433469141758</c:v>
                </c:pt>
                <c:pt idx="440">
                  <c:v>38.2155363843549</c:v>
                </c:pt>
                <c:pt idx="441">
                  <c:v>43.42937334613731</c:v>
                </c:pt>
                <c:pt idx="442">
                  <c:v>45.61530163210612</c:v>
                </c:pt>
                <c:pt idx="443">
                  <c:v>35.50320752374776</c:v>
                </c:pt>
                <c:pt idx="444">
                  <c:v>37.29381290932862</c:v>
                </c:pt>
                <c:pt idx="445">
                  <c:v>34.37637458749292</c:v>
                </c:pt>
                <c:pt idx="446">
                  <c:v>32.78813015942312</c:v>
                </c:pt>
                <c:pt idx="447">
                  <c:v>35.36179705229836</c:v>
                </c:pt>
                <c:pt idx="448">
                  <c:v>41.610692495566</c:v>
                </c:pt>
                <c:pt idx="449">
                  <c:v>37.96378113382647</c:v>
                </c:pt>
                <c:pt idx="450">
                  <c:v>32.2981119184508</c:v>
                </c:pt>
                <c:pt idx="451">
                  <c:v>40.1370379733291</c:v>
                </c:pt>
                <c:pt idx="452">
                  <c:v>36.2027258317558</c:v>
                </c:pt>
                <c:pt idx="453">
                  <c:v>35.5652112535232</c:v>
                </c:pt>
                <c:pt idx="454">
                  <c:v>38.94174754083181</c:v>
                </c:pt>
                <c:pt idx="455">
                  <c:v>40.17998655476539</c:v>
                </c:pt>
                <c:pt idx="456">
                  <c:v>46.31313013088471</c:v>
                </c:pt>
                <c:pt idx="457">
                  <c:v>37.87237059808432</c:v>
                </c:pt>
                <c:pt idx="458">
                  <c:v>37.10257231673516</c:v>
                </c:pt>
                <c:pt idx="459">
                  <c:v>38.55329128701499</c:v>
                </c:pt>
                <c:pt idx="460">
                  <c:v>36.72375090950063</c:v>
                </c:pt>
                <c:pt idx="461">
                  <c:v>39.15299197047368</c:v>
                </c:pt>
                <c:pt idx="462">
                  <c:v>43.31771922865244</c:v>
                </c:pt>
                <c:pt idx="463">
                  <c:v>46.4095700174395</c:v>
                </c:pt>
                <c:pt idx="464">
                  <c:v>42.83692710235619</c:v>
                </c:pt>
                <c:pt idx="465">
                  <c:v>37.5313965120128</c:v>
                </c:pt>
                <c:pt idx="466">
                  <c:v>39.06620541187901</c:v>
                </c:pt>
                <c:pt idx="467">
                  <c:v>41.924915940151</c:v>
                </c:pt>
                <c:pt idx="468">
                  <c:v>38.65469107623601</c:v>
                </c:pt>
                <c:pt idx="469">
                  <c:v>44.39431449752269</c:v>
                </c:pt>
                <c:pt idx="470">
                  <c:v>43.46499880904935</c:v>
                </c:pt>
                <c:pt idx="471">
                  <c:v>37.8537736445982</c:v>
                </c:pt>
                <c:pt idx="472">
                  <c:v>38.09772500691056</c:v>
                </c:pt>
                <c:pt idx="473">
                  <c:v>38.12596346956507</c:v>
                </c:pt>
                <c:pt idx="474">
                  <c:v>36.24999589066944</c:v>
                </c:pt>
                <c:pt idx="475">
                  <c:v>38.87871898192508</c:v>
                </c:pt>
                <c:pt idx="476">
                  <c:v>41.06014404855001</c:v>
                </c:pt>
                <c:pt idx="477">
                  <c:v>39.59135863819808</c:v>
                </c:pt>
                <c:pt idx="478">
                  <c:v>39.24292288736794</c:v>
                </c:pt>
                <c:pt idx="479">
                  <c:v>38.1293362081801</c:v>
                </c:pt>
                <c:pt idx="480">
                  <c:v>36.33965939244025</c:v>
                </c:pt>
                <c:pt idx="481">
                  <c:v>38.99782513549219</c:v>
                </c:pt>
                <c:pt idx="482">
                  <c:v>32.2976057264397</c:v>
                </c:pt>
                <c:pt idx="483">
                  <c:v>42.45867557855465</c:v>
                </c:pt>
                <c:pt idx="484">
                  <c:v>46.085204828242</c:v>
                </c:pt>
                <c:pt idx="485">
                  <c:v>39.20386217757424</c:v>
                </c:pt>
                <c:pt idx="486">
                  <c:v>38.12171771031886</c:v>
                </c:pt>
                <c:pt idx="487">
                  <c:v>39.84149815170989</c:v>
                </c:pt>
                <c:pt idx="488">
                  <c:v>38.16296380984496</c:v>
                </c:pt>
                <c:pt idx="489">
                  <c:v>35.56686614870696</c:v>
                </c:pt>
                <c:pt idx="490">
                  <c:v>39.93660400378633</c:v>
                </c:pt>
                <c:pt idx="491">
                  <c:v>43.58346391107423</c:v>
                </c:pt>
                <c:pt idx="492">
                  <c:v>35.55168561230263</c:v>
                </c:pt>
                <c:pt idx="493">
                  <c:v>37.33604110734838</c:v>
                </c:pt>
                <c:pt idx="494">
                  <c:v>33.96072885726304</c:v>
                </c:pt>
                <c:pt idx="495">
                  <c:v>40.31753846348599</c:v>
                </c:pt>
                <c:pt idx="496">
                  <c:v>34.39137989877437</c:v>
                </c:pt>
                <c:pt idx="497">
                  <c:v>42.88384696830929</c:v>
                </c:pt>
                <c:pt idx="498">
                  <c:v>43.82627424719904</c:v>
                </c:pt>
                <c:pt idx="499">
                  <c:v>30.94150496142841</c:v>
                </c:pt>
                <c:pt idx="500">
                  <c:v>38.55191165871599</c:v>
                </c:pt>
                <c:pt idx="501">
                  <c:v>35.61226218002838</c:v>
                </c:pt>
                <c:pt idx="502">
                  <c:v>34.6633943566539</c:v>
                </c:pt>
                <c:pt idx="503">
                  <c:v>37.63676293123463</c:v>
                </c:pt>
                <c:pt idx="504">
                  <c:v>44.3183602021978</c:v>
                </c:pt>
                <c:pt idx="505">
                  <c:v>43.87762123017605</c:v>
                </c:pt>
                <c:pt idx="506">
                  <c:v>36.94570200578654</c:v>
                </c:pt>
                <c:pt idx="507">
                  <c:v>37.25242798964199</c:v>
                </c:pt>
                <c:pt idx="508">
                  <c:v>37.91733573914044</c:v>
                </c:pt>
                <c:pt idx="509">
                  <c:v>35.18489738020534</c:v>
                </c:pt>
                <c:pt idx="510">
                  <c:v>36.84494995052111</c:v>
                </c:pt>
                <c:pt idx="511">
                  <c:v>40.18489218988459</c:v>
                </c:pt>
                <c:pt idx="512">
                  <c:v>38.6237129683016</c:v>
                </c:pt>
                <c:pt idx="513">
                  <c:v>38.93388566254414</c:v>
                </c:pt>
                <c:pt idx="514">
                  <c:v>35.02224838579762</c:v>
                </c:pt>
                <c:pt idx="515">
                  <c:v>35.880521885982</c:v>
                </c:pt>
                <c:pt idx="516">
                  <c:v>36.11953885424533</c:v>
                </c:pt>
                <c:pt idx="517">
                  <c:v>38.14564363365209</c:v>
                </c:pt>
                <c:pt idx="518">
                  <c:v>39.10142600662399</c:v>
                </c:pt>
                <c:pt idx="519">
                  <c:v>44.097383576636</c:v>
                </c:pt>
                <c:pt idx="520">
                  <c:v>36.07583440638849</c:v>
                </c:pt>
                <c:pt idx="521">
                  <c:v>34.91298682673359</c:v>
                </c:pt>
                <c:pt idx="522">
                  <c:v>37.10791016207442</c:v>
                </c:pt>
                <c:pt idx="523">
                  <c:v>38.65786558076688</c:v>
                </c:pt>
                <c:pt idx="524">
                  <c:v>33.68782822812867</c:v>
                </c:pt>
                <c:pt idx="525">
                  <c:v>39.41586517796549</c:v>
                </c:pt>
                <c:pt idx="526">
                  <c:v>41.26731948711325</c:v>
                </c:pt>
                <c:pt idx="527">
                  <c:v>33.6329268598217</c:v>
                </c:pt>
                <c:pt idx="528">
                  <c:v>35.94953162584581</c:v>
                </c:pt>
                <c:pt idx="529">
                  <c:v>37.77329141061274</c:v>
                </c:pt>
                <c:pt idx="530">
                  <c:v>35.6336054138283</c:v>
                </c:pt>
                <c:pt idx="531">
                  <c:v>37.17394069042791</c:v>
                </c:pt>
                <c:pt idx="532">
                  <c:v>40.35058793717278</c:v>
                </c:pt>
                <c:pt idx="533">
                  <c:v>44.80082619186718</c:v>
                </c:pt>
                <c:pt idx="534">
                  <c:v>27.90262763753658</c:v>
                </c:pt>
                <c:pt idx="535">
                  <c:v>37.14702685858644</c:v>
                </c:pt>
                <c:pt idx="536">
                  <c:v>36.50966306282444</c:v>
                </c:pt>
                <c:pt idx="537">
                  <c:v>35.78049744618232</c:v>
                </c:pt>
                <c:pt idx="538">
                  <c:v>32.12485130778438</c:v>
                </c:pt>
                <c:pt idx="539">
                  <c:v>39.93718758438389</c:v>
                </c:pt>
                <c:pt idx="540">
                  <c:v>45.88414441192599</c:v>
                </c:pt>
                <c:pt idx="541">
                  <c:v>35.33669787537598</c:v>
                </c:pt>
                <c:pt idx="542">
                  <c:v>35.31177357935718</c:v>
                </c:pt>
                <c:pt idx="543">
                  <c:v>35.33508134713158</c:v>
                </c:pt>
                <c:pt idx="544">
                  <c:v>38.17629859992253</c:v>
                </c:pt>
                <c:pt idx="545">
                  <c:v>31.74807487335012</c:v>
                </c:pt>
                <c:pt idx="546">
                  <c:v>37.98982447603179</c:v>
                </c:pt>
                <c:pt idx="547">
                  <c:v>44.34537378278011</c:v>
                </c:pt>
                <c:pt idx="548">
                  <c:v>34.06679501737641</c:v>
                </c:pt>
                <c:pt idx="549">
                  <c:v>38.25444812272923</c:v>
                </c:pt>
                <c:pt idx="550">
                  <c:v>35.9310708390384</c:v>
                </c:pt>
                <c:pt idx="551">
                  <c:v>36.66350609237586</c:v>
                </c:pt>
                <c:pt idx="552">
                  <c:v>37.34440354081809</c:v>
                </c:pt>
                <c:pt idx="553">
                  <c:v>35.33133805870459</c:v>
                </c:pt>
                <c:pt idx="554">
                  <c:v>43.77780587906359</c:v>
                </c:pt>
                <c:pt idx="555">
                  <c:v>32.68584286872274</c:v>
                </c:pt>
                <c:pt idx="556">
                  <c:v>37.595908212199</c:v>
                </c:pt>
                <c:pt idx="557">
                  <c:v>39.34477764821172</c:v>
                </c:pt>
                <c:pt idx="558">
                  <c:v>33.84122598328294</c:v>
                </c:pt>
                <c:pt idx="559">
                  <c:v>35.44858198385488</c:v>
                </c:pt>
                <c:pt idx="560">
                  <c:v>41.62110028049788</c:v>
                </c:pt>
                <c:pt idx="561">
                  <c:v>47.857255999016</c:v>
                </c:pt>
                <c:pt idx="562">
                  <c:v>35.34694286927959</c:v>
                </c:pt>
                <c:pt idx="563">
                  <c:v>33.7862390360022</c:v>
                </c:pt>
                <c:pt idx="564">
                  <c:v>37.3371673579617</c:v>
                </c:pt>
                <c:pt idx="565">
                  <c:v>39.32127398270703</c:v>
                </c:pt>
                <c:pt idx="566">
                  <c:v>32.05310283908781</c:v>
                </c:pt>
                <c:pt idx="567">
                  <c:v>39.36500782653255</c:v>
                </c:pt>
                <c:pt idx="568">
                  <c:v>43.71736204475695</c:v>
                </c:pt>
                <c:pt idx="569">
                  <c:v>33.40846589672225</c:v>
                </c:pt>
                <c:pt idx="570">
                  <c:v>37.66133726367597</c:v>
                </c:pt>
                <c:pt idx="571">
                  <c:v>37.62115804771537</c:v>
                </c:pt>
                <c:pt idx="572">
                  <c:v>36.74912111823339</c:v>
                </c:pt>
                <c:pt idx="573">
                  <c:v>23.58038402710551</c:v>
                </c:pt>
                <c:pt idx="574">
                  <c:v>46.61496123436054</c:v>
                </c:pt>
                <c:pt idx="575">
                  <c:v>45.10218638557127</c:v>
                </c:pt>
                <c:pt idx="576">
                  <c:v>33.34288472130276</c:v>
                </c:pt>
                <c:pt idx="577">
                  <c:v>32.9150350911959</c:v>
                </c:pt>
                <c:pt idx="578">
                  <c:v>33.43476171696229</c:v>
                </c:pt>
                <c:pt idx="579">
                  <c:v>40.24133766937049</c:v>
                </c:pt>
                <c:pt idx="580">
                  <c:v>39.46180919097041</c:v>
                </c:pt>
                <c:pt idx="581">
                  <c:v>34.95989863604988</c:v>
                </c:pt>
                <c:pt idx="582">
                  <c:v>47.49431214914742</c:v>
                </c:pt>
                <c:pt idx="583">
                  <c:v>32.46569043881425</c:v>
                </c:pt>
                <c:pt idx="584">
                  <c:v>36.48773381716126</c:v>
                </c:pt>
                <c:pt idx="585">
                  <c:v>37.25697747276129</c:v>
                </c:pt>
                <c:pt idx="586">
                  <c:v>32.64665197241155</c:v>
                </c:pt>
                <c:pt idx="587">
                  <c:v>39.67850769000805</c:v>
                </c:pt>
                <c:pt idx="588">
                  <c:v>42.1927016362597</c:v>
                </c:pt>
                <c:pt idx="589">
                  <c:v>45.83543206156715</c:v>
                </c:pt>
                <c:pt idx="590">
                  <c:v>35.4023076324428</c:v>
                </c:pt>
                <c:pt idx="591">
                  <c:v>40.96899095402257</c:v>
                </c:pt>
                <c:pt idx="592">
                  <c:v>40.96124128020599</c:v>
                </c:pt>
                <c:pt idx="593">
                  <c:v>36.25933838895743</c:v>
                </c:pt>
                <c:pt idx="594">
                  <c:v>38.05379388088127</c:v>
                </c:pt>
                <c:pt idx="595">
                  <c:v>39.89967286632313</c:v>
                </c:pt>
                <c:pt idx="596">
                  <c:v>50.39904515447484</c:v>
                </c:pt>
                <c:pt idx="597">
                  <c:v>34.37697760893845</c:v>
                </c:pt>
                <c:pt idx="598">
                  <c:v>42.38863069859092</c:v>
                </c:pt>
                <c:pt idx="599">
                  <c:v>43.44433252258604</c:v>
                </c:pt>
                <c:pt idx="600">
                  <c:v>41.65427856343774</c:v>
                </c:pt>
                <c:pt idx="601">
                  <c:v>44.2011856083632</c:v>
                </c:pt>
                <c:pt idx="602">
                  <c:v>47.1731618086657</c:v>
                </c:pt>
                <c:pt idx="603">
                  <c:v>27.34364599635882</c:v>
                </c:pt>
                <c:pt idx="604">
                  <c:v>27.63980940331586</c:v>
                </c:pt>
                <c:pt idx="605">
                  <c:v>40.03127968578409</c:v>
                </c:pt>
                <c:pt idx="606">
                  <c:v>36.51131984623932</c:v>
                </c:pt>
                <c:pt idx="607">
                  <c:v>35.77785445533974</c:v>
                </c:pt>
                <c:pt idx="608">
                  <c:v>36.15922846692757</c:v>
                </c:pt>
                <c:pt idx="609">
                  <c:v>42.95305883815247</c:v>
                </c:pt>
                <c:pt idx="610">
                  <c:v>28.71480676930065</c:v>
                </c:pt>
                <c:pt idx="611">
                  <c:v>29.98694848995693</c:v>
                </c:pt>
                <c:pt idx="612">
                  <c:v>32.25649161090168</c:v>
                </c:pt>
                <c:pt idx="613">
                  <c:v>38.32622105430696</c:v>
                </c:pt>
                <c:pt idx="614">
                  <c:v>29.21660059001711</c:v>
                </c:pt>
                <c:pt idx="615">
                  <c:v>33.48296371341284</c:v>
                </c:pt>
                <c:pt idx="616">
                  <c:v>37.3666384497856</c:v>
                </c:pt>
                <c:pt idx="617">
                  <c:v>41.22026418230212</c:v>
                </c:pt>
                <c:pt idx="618">
                  <c:v>28.64342666429145</c:v>
                </c:pt>
                <c:pt idx="619">
                  <c:v>33.71258758530409</c:v>
                </c:pt>
                <c:pt idx="620">
                  <c:v>32.738347818112</c:v>
                </c:pt>
                <c:pt idx="621">
                  <c:v>32.98126269447538</c:v>
                </c:pt>
                <c:pt idx="622">
                  <c:v>31.45733203856278</c:v>
                </c:pt>
                <c:pt idx="623">
                  <c:v>36.29664743589876</c:v>
                </c:pt>
                <c:pt idx="624">
                  <c:v>42.27744436012603</c:v>
                </c:pt>
                <c:pt idx="625">
                  <c:v>28.82249477367449</c:v>
                </c:pt>
                <c:pt idx="626">
                  <c:v>35.9231059099289</c:v>
                </c:pt>
                <c:pt idx="627">
                  <c:v>32.52643780867857</c:v>
                </c:pt>
                <c:pt idx="628">
                  <c:v>33.97907750531184</c:v>
                </c:pt>
                <c:pt idx="629">
                  <c:v>36.77947709440637</c:v>
                </c:pt>
                <c:pt idx="630">
                  <c:v>33.26777418528991</c:v>
                </c:pt>
                <c:pt idx="631">
                  <c:v>41.2988398673645</c:v>
                </c:pt>
                <c:pt idx="632">
                  <c:v>31.16056847853804</c:v>
                </c:pt>
                <c:pt idx="633">
                  <c:v>33.78610423726597</c:v>
                </c:pt>
                <c:pt idx="634">
                  <c:v>30.61404897570487</c:v>
                </c:pt>
                <c:pt idx="635">
                  <c:v>36.19322544908154</c:v>
                </c:pt>
                <c:pt idx="636">
                  <c:v>37.3347322248172</c:v>
                </c:pt>
                <c:pt idx="637">
                  <c:v>35.49018454313598</c:v>
                </c:pt>
                <c:pt idx="638">
                  <c:v>45.82248007821664</c:v>
                </c:pt>
                <c:pt idx="639">
                  <c:v>35.24407485743684</c:v>
                </c:pt>
                <c:pt idx="640">
                  <c:v>32.35937404531599</c:v>
                </c:pt>
                <c:pt idx="641">
                  <c:v>34.21741812009915</c:v>
                </c:pt>
                <c:pt idx="642">
                  <c:v>27.95513673318158</c:v>
                </c:pt>
                <c:pt idx="643">
                  <c:v>36.49286796858968</c:v>
                </c:pt>
                <c:pt idx="644">
                  <c:v>38.83088907916261</c:v>
                </c:pt>
                <c:pt idx="645">
                  <c:v>38.34786562597193</c:v>
                </c:pt>
                <c:pt idx="646">
                  <c:v>33.86386505687287</c:v>
                </c:pt>
                <c:pt idx="647">
                  <c:v>31.1357044754928</c:v>
                </c:pt>
                <c:pt idx="648">
                  <c:v>32.40890359334178</c:v>
                </c:pt>
                <c:pt idx="649">
                  <c:v>37.46608228462642</c:v>
                </c:pt>
                <c:pt idx="650">
                  <c:v>33.281061704512</c:v>
                </c:pt>
                <c:pt idx="651">
                  <c:v>39.21612702242054</c:v>
                </c:pt>
                <c:pt idx="652">
                  <c:v>47.64417581813052</c:v>
                </c:pt>
                <c:pt idx="653">
                  <c:v>33.51686944238674</c:v>
                </c:pt>
                <c:pt idx="654">
                  <c:v>39.74936821827495</c:v>
                </c:pt>
                <c:pt idx="655">
                  <c:v>37.24583448617054</c:v>
                </c:pt>
                <c:pt idx="656">
                  <c:v>38.924050581302</c:v>
                </c:pt>
                <c:pt idx="657">
                  <c:v>30.38444054889142</c:v>
                </c:pt>
                <c:pt idx="658">
                  <c:v>37.61673762385526</c:v>
                </c:pt>
                <c:pt idx="659">
                  <c:v>47.76049760525729</c:v>
                </c:pt>
                <c:pt idx="660">
                  <c:v>33.58257247990116</c:v>
                </c:pt>
                <c:pt idx="661">
                  <c:v>38.75918207309514</c:v>
                </c:pt>
                <c:pt idx="662">
                  <c:v>40.48069711044892</c:v>
                </c:pt>
                <c:pt idx="663">
                  <c:v>39.54619357930164</c:v>
                </c:pt>
                <c:pt idx="664">
                  <c:v>38.49189106092577</c:v>
                </c:pt>
                <c:pt idx="665">
                  <c:v>37.89948589764919</c:v>
                </c:pt>
                <c:pt idx="666">
                  <c:v>47.10818317140748</c:v>
                </c:pt>
                <c:pt idx="667">
                  <c:v>34.83421707965184</c:v>
                </c:pt>
                <c:pt idx="668">
                  <c:v>36.91577547679528</c:v>
                </c:pt>
                <c:pt idx="669">
                  <c:v>39.70864234954452</c:v>
                </c:pt>
                <c:pt idx="670">
                  <c:v>35.46832849046394</c:v>
                </c:pt>
                <c:pt idx="671">
                  <c:v>40.44351023442386</c:v>
                </c:pt>
                <c:pt idx="672">
                  <c:v>41.09122390669283</c:v>
                </c:pt>
                <c:pt idx="673">
                  <c:v>46.92110501033428</c:v>
                </c:pt>
                <c:pt idx="674">
                  <c:v>28.29280625379582</c:v>
                </c:pt>
                <c:pt idx="675">
                  <c:v>35.86051036936134</c:v>
                </c:pt>
                <c:pt idx="676">
                  <c:v>38.96984452094499</c:v>
                </c:pt>
                <c:pt idx="677">
                  <c:v>37.7041776039154</c:v>
                </c:pt>
                <c:pt idx="678">
                  <c:v>40.30649375459419</c:v>
                </c:pt>
                <c:pt idx="679">
                  <c:v>41.40680372006309</c:v>
                </c:pt>
                <c:pt idx="680">
                  <c:v>44.66111323875338</c:v>
                </c:pt>
                <c:pt idx="681">
                  <c:v>35.99801516820314</c:v>
                </c:pt>
                <c:pt idx="682">
                  <c:v>37.86860010154786</c:v>
                </c:pt>
                <c:pt idx="683">
                  <c:v>33.15173664520771</c:v>
                </c:pt>
                <c:pt idx="684">
                  <c:v>39.90445955426346</c:v>
                </c:pt>
                <c:pt idx="685">
                  <c:v>40.38793357953404</c:v>
                </c:pt>
                <c:pt idx="686">
                  <c:v>37.88951351414921</c:v>
                </c:pt>
                <c:pt idx="687">
                  <c:v>47.03543433821417</c:v>
                </c:pt>
                <c:pt idx="688">
                  <c:v>35.37774837396112</c:v>
                </c:pt>
                <c:pt idx="689">
                  <c:v>37.3697761663913</c:v>
                </c:pt>
                <c:pt idx="690">
                  <c:v>38.04158389414629</c:v>
                </c:pt>
                <c:pt idx="691">
                  <c:v>36.23127325650504</c:v>
                </c:pt>
                <c:pt idx="692">
                  <c:v>39.15861447995422</c:v>
                </c:pt>
                <c:pt idx="693">
                  <c:v>42.92661752929799</c:v>
                </c:pt>
                <c:pt idx="694">
                  <c:v>47.85492919669896</c:v>
                </c:pt>
                <c:pt idx="695">
                  <c:v>36.46289751289719</c:v>
                </c:pt>
                <c:pt idx="696">
                  <c:v>36.42926430195097</c:v>
                </c:pt>
                <c:pt idx="697">
                  <c:v>36.24672739761294</c:v>
                </c:pt>
                <c:pt idx="698">
                  <c:v>41.64028079922894</c:v>
                </c:pt>
                <c:pt idx="699">
                  <c:v>37.96249113853844</c:v>
                </c:pt>
                <c:pt idx="700">
                  <c:v>45.3825678808418</c:v>
                </c:pt>
                <c:pt idx="701">
                  <c:v>45.61426401792284</c:v>
                </c:pt>
                <c:pt idx="702">
                  <c:v>33.4579533987138</c:v>
                </c:pt>
                <c:pt idx="703">
                  <c:v>42.64752205927604</c:v>
                </c:pt>
                <c:pt idx="704">
                  <c:v>41.88502016112754</c:v>
                </c:pt>
                <c:pt idx="705">
                  <c:v>40.03349464344772</c:v>
                </c:pt>
                <c:pt idx="706">
                  <c:v>41.01266315917475</c:v>
                </c:pt>
                <c:pt idx="707">
                  <c:v>40.48724353684509</c:v>
                </c:pt>
                <c:pt idx="708">
                  <c:v>46.80169687418942</c:v>
                </c:pt>
                <c:pt idx="709">
                  <c:v>40.76447432618955</c:v>
                </c:pt>
                <c:pt idx="710">
                  <c:v>36.49420506646175</c:v>
                </c:pt>
                <c:pt idx="711">
                  <c:v>39.4659330365592</c:v>
                </c:pt>
                <c:pt idx="712">
                  <c:v>38.68428219496192</c:v>
                </c:pt>
                <c:pt idx="713">
                  <c:v>41.2519980335896</c:v>
                </c:pt>
                <c:pt idx="714">
                  <c:v>45.70030772330561</c:v>
                </c:pt>
                <c:pt idx="715">
                  <c:v>48.63065854167358</c:v>
                </c:pt>
                <c:pt idx="716">
                  <c:v>37.51235427569132</c:v>
                </c:pt>
                <c:pt idx="717">
                  <c:v>37.99114785163894</c:v>
                </c:pt>
                <c:pt idx="718">
                  <c:v>40.46181175069336</c:v>
                </c:pt>
                <c:pt idx="719">
                  <c:v>31.8073381708581</c:v>
                </c:pt>
                <c:pt idx="720">
                  <c:v>40.11555284137926</c:v>
                </c:pt>
                <c:pt idx="721">
                  <c:v>46.95496342952597</c:v>
                </c:pt>
                <c:pt idx="722">
                  <c:v>48.08936494769694</c:v>
                </c:pt>
                <c:pt idx="723">
                  <c:v>28.83679605897689</c:v>
                </c:pt>
                <c:pt idx="724">
                  <c:v>37.31139596901959</c:v>
                </c:pt>
                <c:pt idx="725">
                  <c:v>40.14079204563094</c:v>
                </c:pt>
                <c:pt idx="726">
                  <c:v>40.63944616687487</c:v>
                </c:pt>
                <c:pt idx="727">
                  <c:v>41.87984663731208</c:v>
                </c:pt>
                <c:pt idx="728">
                  <c:v>42.41070635067614</c:v>
                </c:pt>
                <c:pt idx="729">
                  <c:v>50.46433672298682</c:v>
                </c:pt>
                <c:pt idx="730">
                  <c:v>38.69737865348603</c:v>
                </c:pt>
                <c:pt idx="731">
                  <c:v>39.15130061163784</c:v>
                </c:pt>
                <c:pt idx="732">
                  <c:v>39.22550390249335</c:v>
                </c:pt>
                <c:pt idx="733">
                  <c:v>42.43623068705752</c:v>
                </c:pt>
                <c:pt idx="734">
                  <c:v>43.63839737564709</c:v>
                </c:pt>
                <c:pt idx="735">
                  <c:v>44.1799705956151</c:v>
                </c:pt>
                <c:pt idx="736">
                  <c:v>52.21263567907988</c:v>
                </c:pt>
                <c:pt idx="737">
                  <c:v>34.63126910034399</c:v>
                </c:pt>
                <c:pt idx="738">
                  <c:v>41.56682800537425</c:v>
                </c:pt>
                <c:pt idx="739">
                  <c:v>37.93366153473414</c:v>
                </c:pt>
                <c:pt idx="740">
                  <c:v>41.35234842083496</c:v>
                </c:pt>
                <c:pt idx="741">
                  <c:v>36.94009157803004</c:v>
                </c:pt>
                <c:pt idx="742">
                  <c:v>37.88734103808777</c:v>
                </c:pt>
                <c:pt idx="743">
                  <c:v>47.037045201496</c:v>
                </c:pt>
                <c:pt idx="744">
                  <c:v>36.10163290082714</c:v>
                </c:pt>
                <c:pt idx="745">
                  <c:v>37.5273054165015</c:v>
                </c:pt>
                <c:pt idx="746">
                  <c:v>39.75214996940788</c:v>
                </c:pt>
                <c:pt idx="747">
                  <c:v>37.11475371857657</c:v>
                </c:pt>
                <c:pt idx="748">
                  <c:v>37.04072509397254</c:v>
                </c:pt>
                <c:pt idx="749">
                  <c:v>42.15644272298806</c:v>
                </c:pt>
                <c:pt idx="750">
                  <c:v>39.52502515363096</c:v>
                </c:pt>
                <c:pt idx="751">
                  <c:v>37.0195437482311</c:v>
                </c:pt>
                <c:pt idx="752">
                  <c:v>36.50932561840311</c:v>
                </c:pt>
                <c:pt idx="753">
                  <c:v>39.8407603743857</c:v>
                </c:pt>
                <c:pt idx="754">
                  <c:v>41.41793999623995</c:v>
                </c:pt>
                <c:pt idx="755">
                  <c:v>43.815069325249</c:v>
                </c:pt>
                <c:pt idx="756">
                  <c:v>44.46715613689578</c:v>
                </c:pt>
                <c:pt idx="757">
                  <c:v>45.8993586824898</c:v>
                </c:pt>
                <c:pt idx="758">
                  <c:v>42.95499705369591</c:v>
                </c:pt>
                <c:pt idx="759">
                  <c:v>40.36002645856598</c:v>
                </c:pt>
                <c:pt idx="760">
                  <c:v>38.81179740332059</c:v>
                </c:pt>
                <c:pt idx="761">
                  <c:v>38.28249825336175</c:v>
                </c:pt>
                <c:pt idx="762">
                  <c:v>35.6025279110259</c:v>
                </c:pt>
                <c:pt idx="763">
                  <c:v>42.11666524361704</c:v>
                </c:pt>
                <c:pt idx="764">
                  <c:v>42.15608712266599</c:v>
                </c:pt>
                <c:pt idx="765">
                  <c:v>38.39694472712313</c:v>
                </c:pt>
                <c:pt idx="766">
                  <c:v>38.02249699317302</c:v>
                </c:pt>
                <c:pt idx="767">
                  <c:v>34.62745602541992</c:v>
                </c:pt>
                <c:pt idx="768">
                  <c:v>38.80827709367809</c:v>
                </c:pt>
                <c:pt idx="769">
                  <c:v>40.80067136444875</c:v>
                </c:pt>
                <c:pt idx="770">
                  <c:v>45.77236314387906</c:v>
                </c:pt>
                <c:pt idx="771">
                  <c:v>42.62226984270903</c:v>
                </c:pt>
                <c:pt idx="772">
                  <c:v>34.33181671481876</c:v>
                </c:pt>
                <c:pt idx="773">
                  <c:v>36.2211213386025</c:v>
                </c:pt>
                <c:pt idx="774">
                  <c:v>38.2294295751703</c:v>
                </c:pt>
                <c:pt idx="775">
                  <c:v>34.965567767458</c:v>
                </c:pt>
                <c:pt idx="776">
                  <c:v>36.45748884863927</c:v>
                </c:pt>
                <c:pt idx="777">
                  <c:v>46.62589710895251</c:v>
                </c:pt>
                <c:pt idx="778">
                  <c:v>46.40328133023164</c:v>
                </c:pt>
                <c:pt idx="779">
                  <c:v>33.54566429251562</c:v>
                </c:pt>
                <c:pt idx="780">
                  <c:v>39.54821236121067</c:v>
                </c:pt>
                <c:pt idx="781">
                  <c:v>39.21705906333985</c:v>
                </c:pt>
                <c:pt idx="782">
                  <c:v>35.6929107161557</c:v>
                </c:pt>
                <c:pt idx="783">
                  <c:v>38.60072143879007</c:v>
                </c:pt>
                <c:pt idx="784">
                  <c:v>42.81985885459132</c:v>
                </c:pt>
                <c:pt idx="785">
                  <c:v>44.58463009542614</c:v>
                </c:pt>
                <c:pt idx="786">
                  <c:v>33.44540683691487</c:v>
                </c:pt>
                <c:pt idx="787">
                  <c:v>35.14066085525999</c:v>
                </c:pt>
                <c:pt idx="788">
                  <c:v>38.38156570136074</c:v>
                </c:pt>
                <c:pt idx="789">
                  <c:v>41.93072063294643</c:v>
                </c:pt>
                <c:pt idx="790">
                  <c:v>37.19882297927183</c:v>
                </c:pt>
                <c:pt idx="791">
                  <c:v>44.5683077198487</c:v>
                </c:pt>
                <c:pt idx="792">
                  <c:v>46.04568300778199</c:v>
                </c:pt>
                <c:pt idx="793">
                  <c:v>36.91403272814468</c:v>
                </c:pt>
                <c:pt idx="794">
                  <c:v>34.10941558810186</c:v>
                </c:pt>
                <c:pt idx="795">
                  <c:v>35.5115396343479</c:v>
                </c:pt>
                <c:pt idx="796">
                  <c:v>38.7393672138609</c:v>
                </c:pt>
                <c:pt idx="797">
                  <c:v>35.92628320095901</c:v>
                </c:pt>
                <c:pt idx="798">
                  <c:v>40.6257909768068</c:v>
                </c:pt>
                <c:pt idx="799">
                  <c:v>42.38088225203524</c:v>
                </c:pt>
                <c:pt idx="800">
                  <c:v>35.75643422166679</c:v>
                </c:pt>
                <c:pt idx="801">
                  <c:v>34.61765700108387</c:v>
                </c:pt>
                <c:pt idx="802">
                  <c:v>42.79088535488111</c:v>
                </c:pt>
                <c:pt idx="803">
                  <c:v>37.5267394527557</c:v>
                </c:pt>
                <c:pt idx="804">
                  <c:v>41.9188732983428</c:v>
                </c:pt>
                <c:pt idx="805">
                  <c:v>44.0975346143118</c:v>
                </c:pt>
                <c:pt idx="806">
                  <c:v>42.45198737515909</c:v>
                </c:pt>
                <c:pt idx="807">
                  <c:v>32.90759024270307</c:v>
                </c:pt>
                <c:pt idx="808">
                  <c:v>36.32776316318417</c:v>
                </c:pt>
                <c:pt idx="809">
                  <c:v>37.08690190186898</c:v>
                </c:pt>
                <c:pt idx="810">
                  <c:v>41.826802116091</c:v>
                </c:pt>
                <c:pt idx="811">
                  <c:v>36.71220271964204</c:v>
                </c:pt>
                <c:pt idx="812">
                  <c:v>43.12781207912478</c:v>
                </c:pt>
                <c:pt idx="813">
                  <c:v>43.2910811246648</c:v>
                </c:pt>
                <c:pt idx="814">
                  <c:v>38.73469444215812</c:v>
                </c:pt>
                <c:pt idx="815">
                  <c:v>39.35554646334544</c:v>
                </c:pt>
                <c:pt idx="816">
                  <c:v>39.56540053165925</c:v>
                </c:pt>
                <c:pt idx="817">
                  <c:v>37.44826851122274</c:v>
                </c:pt>
                <c:pt idx="818">
                  <c:v>37.51924555488922</c:v>
                </c:pt>
                <c:pt idx="819">
                  <c:v>41.17240901216456</c:v>
                </c:pt>
                <c:pt idx="820">
                  <c:v>40.44050695030977</c:v>
                </c:pt>
                <c:pt idx="821">
                  <c:v>38.16205880345147</c:v>
                </c:pt>
                <c:pt idx="822">
                  <c:v>39.9851073324353</c:v>
                </c:pt>
                <c:pt idx="823">
                  <c:v>42.55442418705491</c:v>
                </c:pt>
                <c:pt idx="824">
                  <c:v>38.4965259249901</c:v>
                </c:pt>
                <c:pt idx="825">
                  <c:v>40.5904427359674</c:v>
                </c:pt>
                <c:pt idx="826">
                  <c:v>47.0338105066056</c:v>
                </c:pt>
                <c:pt idx="827">
                  <c:v>49.28847480299491</c:v>
                </c:pt>
                <c:pt idx="828">
                  <c:v>35.27223919686996</c:v>
                </c:pt>
                <c:pt idx="829">
                  <c:v>35.7783188452967</c:v>
                </c:pt>
                <c:pt idx="830">
                  <c:v>36.3560258907781</c:v>
                </c:pt>
                <c:pt idx="831">
                  <c:v>36.65193101069</c:v>
                </c:pt>
                <c:pt idx="832">
                  <c:v>39.38615049320199</c:v>
                </c:pt>
                <c:pt idx="833">
                  <c:v>38.1861937223662</c:v>
                </c:pt>
                <c:pt idx="834">
                  <c:v>44.08514664274853</c:v>
                </c:pt>
                <c:pt idx="835">
                  <c:v>36.23214159986557</c:v>
                </c:pt>
                <c:pt idx="836">
                  <c:v>42.18701096251543</c:v>
                </c:pt>
                <c:pt idx="837">
                  <c:v>37.86713325397764</c:v>
                </c:pt>
                <c:pt idx="838">
                  <c:v>40.62818812833</c:v>
                </c:pt>
                <c:pt idx="839">
                  <c:v>38.7356008677074</c:v>
                </c:pt>
                <c:pt idx="840">
                  <c:v>42.306419355402</c:v>
                </c:pt>
                <c:pt idx="841">
                  <c:v>44.41077867396105</c:v>
                </c:pt>
                <c:pt idx="842">
                  <c:v>36.06389580923828</c:v>
                </c:pt>
                <c:pt idx="843">
                  <c:v>34.65386511530199</c:v>
                </c:pt>
                <c:pt idx="844">
                  <c:v>39.80210066542315</c:v>
                </c:pt>
                <c:pt idx="845">
                  <c:v>40.26443308256921</c:v>
                </c:pt>
                <c:pt idx="846">
                  <c:v>38.47710761777864</c:v>
                </c:pt>
                <c:pt idx="847">
                  <c:v>41.29831531160466</c:v>
                </c:pt>
                <c:pt idx="848">
                  <c:v>42.82143404808333</c:v>
                </c:pt>
                <c:pt idx="849">
                  <c:v>38.67681903376877</c:v>
                </c:pt>
                <c:pt idx="850">
                  <c:v>37.41310537246805</c:v>
                </c:pt>
                <c:pt idx="851">
                  <c:v>36.24954045344109</c:v>
                </c:pt>
                <c:pt idx="852">
                  <c:v>37.45903505171338</c:v>
                </c:pt>
                <c:pt idx="853">
                  <c:v>36.62912072283711</c:v>
                </c:pt>
                <c:pt idx="854">
                  <c:v>38.98976095714004</c:v>
                </c:pt>
                <c:pt idx="855">
                  <c:v>39.5004392526205</c:v>
                </c:pt>
                <c:pt idx="856">
                  <c:v>41.91430574719174</c:v>
                </c:pt>
                <c:pt idx="857">
                  <c:v>36.84877340853441</c:v>
                </c:pt>
                <c:pt idx="858">
                  <c:v>38.46577208681772</c:v>
                </c:pt>
                <c:pt idx="859">
                  <c:v>35.88238144373</c:v>
                </c:pt>
                <c:pt idx="860">
                  <c:v>36.27549714248813</c:v>
                </c:pt>
                <c:pt idx="861">
                  <c:v>39.58755501006093</c:v>
                </c:pt>
                <c:pt idx="862">
                  <c:v>38.88551081381124</c:v>
                </c:pt>
                <c:pt idx="863">
                  <c:v>35.26763487814872</c:v>
                </c:pt>
                <c:pt idx="864">
                  <c:v>35.19043432449027</c:v>
                </c:pt>
                <c:pt idx="865">
                  <c:v>30.39356553528075</c:v>
                </c:pt>
                <c:pt idx="866">
                  <c:v>36.51724761942197</c:v>
                </c:pt>
                <c:pt idx="867">
                  <c:v>37.02523505621528</c:v>
                </c:pt>
                <c:pt idx="868">
                  <c:v>37.02059014260296</c:v>
                </c:pt>
                <c:pt idx="869">
                  <c:v>44.95020484679574</c:v>
                </c:pt>
                <c:pt idx="870">
                  <c:v>40.95663450702794</c:v>
                </c:pt>
                <c:pt idx="871">
                  <c:v>31.70609804257302</c:v>
                </c:pt>
                <c:pt idx="872">
                  <c:v>35.57127569355242</c:v>
                </c:pt>
                <c:pt idx="873">
                  <c:v>35.23127392405603</c:v>
                </c:pt>
                <c:pt idx="874">
                  <c:v>40.4247671361971</c:v>
                </c:pt>
                <c:pt idx="875">
                  <c:v>38.7452921412733</c:v>
                </c:pt>
                <c:pt idx="876">
                  <c:v>42.14351612430712</c:v>
                </c:pt>
                <c:pt idx="877">
                  <c:v>38.44799338014577</c:v>
                </c:pt>
                <c:pt idx="878">
                  <c:v>34.87923698445756</c:v>
                </c:pt>
                <c:pt idx="879">
                  <c:v>36.33577156061509</c:v>
                </c:pt>
                <c:pt idx="880">
                  <c:v>32.24146871516324</c:v>
                </c:pt>
                <c:pt idx="881">
                  <c:v>32.98237057791104</c:v>
                </c:pt>
                <c:pt idx="882">
                  <c:v>39.55216522767524</c:v>
                </c:pt>
                <c:pt idx="883">
                  <c:v>40.73063842619245</c:v>
                </c:pt>
                <c:pt idx="884">
                  <c:v>26.54283325341741</c:v>
                </c:pt>
                <c:pt idx="885">
                  <c:v>32.81198706431734</c:v>
                </c:pt>
                <c:pt idx="886">
                  <c:v>40.54352759222957</c:v>
                </c:pt>
                <c:pt idx="887">
                  <c:v>36.32792762268988</c:v>
                </c:pt>
                <c:pt idx="888">
                  <c:v>36.1882202936508</c:v>
                </c:pt>
                <c:pt idx="889">
                  <c:v>38.967154877606</c:v>
                </c:pt>
                <c:pt idx="890">
                  <c:v>43.50911756057918</c:v>
                </c:pt>
                <c:pt idx="891">
                  <c:v>39.62215544569427</c:v>
                </c:pt>
                <c:pt idx="892">
                  <c:v>35.53014022630461</c:v>
                </c:pt>
                <c:pt idx="893">
                  <c:v>34.66740308300042</c:v>
                </c:pt>
                <c:pt idx="894">
                  <c:v>37.71009043092527</c:v>
                </c:pt>
                <c:pt idx="895">
                  <c:v>31.44730322953618</c:v>
                </c:pt>
                <c:pt idx="896">
                  <c:v>39.03370393172671</c:v>
                </c:pt>
                <c:pt idx="897">
                  <c:v>43.01848943229079</c:v>
                </c:pt>
                <c:pt idx="898">
                  <c:v>34.37551981531045</c:v>
                </c:pt>
                <c:pt idx="899">
                  <c:v>35.25187133460895</c:v>
                </c:pt>
                <c:pt idx="900">
                  <c:v>31.21768603022958</c:v>
                </c:pt>
                <c:pt idx="901">
                  <c:v>35.6894177371557</c:v>
                </c:pt>
                <c:pt idx="902">
                  <c:v>34.42092868161397</c:v>
                </c:pt>
                <c:pt idx="903">
                  <c:v>36.7871723104697</c:v>
                </c:pt>
                <c:pt idx="904">
                  <c:v>38.20224433677066</c:v>
                </c:pt>
                <c:pt idx="905">
                  <c:v>34.75699603071472</c:v>
                </c:pt>
                <c:pt idx="906">
                  <c:v>31.62820494395054</c:v>
                </c:pt>
                <c:pt idx="907">
                  <c:v>32.43577289738002</c:v>
                </c:pt>
                <c:pt idx="908">
                  <c:v>35.47320214476954</c:v>
                </c:pt>
                <c:pt idx="909">
                  <c:v>35.15056745400599</c:v>
                </c:pt>
                <c:pt idx="910">
                  <c:v>33.39006913321384</c:v>
                </c:pt>
                <c:pt idx="911">
                  <c:v>43.91779537362087</c:v>
                </c:pt>
                <c:pt idx="912">
                  <c:v>35.85685029276787</c:v>
                </c:pt>
                <c:pt idx="913">
                  <c:v>35.96388654173689</c:v>
                </c:pt>
                <c:pt idx="914">
                  <c:v>33.57327799048338</c:v>
                </c:pt>
                <c:pt idx="915">
                  <c:v>34.7712560291957</c:v>
                </c:pt>
                <c:pt idx="916">
                  <c:v>38.82486541023599</c:v>
                </c:pt>
                <c:pt idx="917">
                  <c:v>38.3269336348141</c:v>
                </c:pt>
                <c:pt idx="918">
                  <c:v>41.46308321095</c:v>
                </c:pt>
                <c:pt idx="919">
                  <c:v>30.25666003837499</c:v>
                </c:pt>
                <c:pt idx="920">
                  <c:v>35.61726898243</c:v>
                </c:pt>
                <c:pt idx="921">
                  <c:v>33.37942319374614</c:v>
                </c:pt>
                <c:pt idx="922">
                  <c:v>37.7236633368304</c:v>
                </c:pt>
                <c:pt idx="923">
                  <c:v>36.65964885885984</c:v>
                </c:pt>
                <c:pt idx="924">
                  <c:v>42.87943916739592</c:v>
                </c:pt>
                <c:pt idx="925">
                  <c:v>40.55029309826789</c:v>
                </c:pt>
                <c:pt idx="926">
                  <c:v>33.78083333138642</c:v>
                </c:pt>
                <c:pt idx="927">
                  <c:v>35.66265310977937</c:v>
                </c:pt>
                <c:pt idx="928">
                  <c:v>37.00292404729992</c:v>
                </c:pt>
                <c:pt idx="929">
                  <c:v>35.57442766642689</c:v>
                </c:pt>
                <c:pt idx="930">
                  <c:v>37.23541301649976</c:v>
                </c:pt>
                <c:pt idx="931">
                  <c:v>37.59768350284668</c:v>
                </c:pt>
                <c:pt idx="932">
                  <c:v>41.84110557531599</c:v>
                </c:pt>
                <c:pt idx="933">
                  <c:v>30.57522941766847</c:v>
                </c:pt>
                <c:pt idx="934">
                  <c:v>36.22871561644765</c:v>
                </c:pt>
                <c:pt idx="935">
                  <c:v>38.85043249446039</c:v>
                </c:pt>
                <c:pt idx="936">
                  <c:v>42.43700755682999</c:v>
                </c:pt>
                <c:pt idx="937">
                  <c:v>19.06589196524424</c:v>
                </c:pt>
                <c:pt idx="938">
                  <c:v>47.20332192726016</c:v>
                </c:pt>
                <c:pt idx="939">
                  <c:v>46.2106876503841</c:v>
                </c:pt>
                <c:pt idx="940">
                  <c:v>32.0285625715648</c:v>
                </c:pt>
                <c:pt idx="941">
                  <c:v>34.7597396911742</c:v>
                </c:pt>
                <c:pt idx="942">
                  <c:v>37.33990764829552</c:v>
                </c:pt>
                <c:pt idx="943">
                  <c:v>40.01458130292322</c:v>
                </c:pt>
                <c:pt idx="944">
                  <c:v>38.40904561354395</c:v>
                </c:pt>
                <c:pt idx="945">
                  <c:v>38.15776472008032</c:v>
                </c:pt>
                <c:pt idx="946">
                  <c:v>42.6993003344499</c:v>
                </c:pt>
                <c:pt idx="947">
                  <c:v>27.39225104089314</c:v>
                </c:pt>
                <c:pt idx="948">
                  <c:v>33.54208437132844</c:v>
                </c:pt>
                <c:pt idx="949">
                  <c:v>33.30308817955324</c:v>
                </c:pt>
                <c:pt idx="950">
                  <c:v>39.33035464167617</c:v>
                </c:pt>
                <c:pt idx="951">
                  <c:v>38.6699360618357</c:v>
                </c:pt>
                <c:pt idx="952">
                  <c:v>43.36078061359829</c:v>
                </c:pt>
                <c:pt idx="953">
                  <c:v>47.82281464376903</c:v>
                </c:pt>
                <c:pt idx="954">
                  <c:v>33.18100843704587</c:v>
                </c:pt>
                <c:pt idx="955">
                  <c:v>38.26446874437193</c:v>
                </c:pt>
                <c:pt idx="956">
                  <c:v>41.919220895942</c:v>
                </c:pt>
                <c:pt idx="957">
                  <c:v>38.09774911859547</c:v>
                </c:pt>
                <c:pt idx="958">
                  <c:v>39.5296236727039</c:v>
                </c:pt>
                <c:pt idx="959">
                  <c:v>42.38939165651192</c:v>
                </c:pt>
                <c:pt idx="960">
                  <c:v>47.19707008778575</c:v>
                </c:pt>
                <c:pt idx="961">
                  <c:v>36.36463750582206</c:v>
                </c:pt>
                <c:pt idx="962">
                  <c:v>35.57143825227165</c:v>
                </c:pt>
                <c:pt idx="963">
                  <c:v>42.76113852078086</c:v>
                </c:pt>
                <c:pt idx="964">
                  <c:v>44.9205596642357</c:v>
                </c:pt>
                <c:pt idx="965">
                  <c:v>35.97557235242025</c:v>
                </c:pt>
                <c:pt idx="966">
                  <c:v>40.50586644377486</c:v>
                </c:pt>
                <c:pt idx="967">
                  <c:v>39.17072106687887</c:v>
                </c:pt>
                <c:pt idx="968">
                  <c:v>15.3500754341761</c:v>
                </c:pt>
                <c:pt idx="969">
                  <c:v>43.00689373813392</c:v>
                </c:pt>
                <c:pt idx="970">
                  <c:v>34.43122152019199</c:v>
                </c:pt>
                <c:pt idx="971">
                  <c:v>37.6572359360304</c:v>
                </c:pt>
                <c:pt idx="972">
                  <c:v>36.29051984408756</c:v>
                </c:pt>
                <c:pt idx="973">
                  <c:v>38.2637946870909</c:v>
                </c:pt>
                <c:pt idx="974">
                  <c:v>39.08956061642272</c:v>
                </c:pt>
                <c:pt idx="975">
                  <c:v>24.1432880557922</c:v>
                </c:pt>
                <c:pt idx="976">
                  <c:v>38.69980255712308</c:v>
                </c:pt>
                <c:pt idx="977">
                  <c:v>36.07870121245538</c:v>
                </c:pt>
                <c:pt idx="978">
                  <c:v>30.2126872520858</c:v>
                </c:pt>
                <c:pt idx="979">
                  <c:v>33.81874557041724</c:v>
                </c:pt>
                <c:pt idx="980">
                  <c:v>36.047021351876</c:v>
                </c:pt>
                <c:pt idx="981">
                  <c:v>40.1694216548514</c:v>
                </c:pt>
                <c:pt idx="982">
                  <c:v>32.21381150327714</c:v>
                </c:pt>
                <c:pt idx="983">
                  <c:v>35.77092657100923</c:v>
                </c:pt>
                <c:pt idx="984">
                  <c:v>33.92448394439074</c:v>
                </c:pt>
                <c:pt idx="985">
                  <c:v>30.18020755385419</c:v>
                </c:pt>
                <c:pt idx="986">
                  <c:v>31.89218687999352</c:v>
                </c:pt>
                <c:pt idx="987">
                  <c:v>37.32229570492165</c:v>
                </c:pt>
                <c:pt idx="988">
                  <c:v>41.33976524436547</c:v>
                </c:pt>
                <c:pt idx="989">
                  <c:v>30.5752384562984</c:v>
                </c:pt>
                <c:pt idx="990">
                  <c:v>32.87020537684354</c:v>
                </c:pt>
                <c:pt idx="991">
                  <c:v>33.24924294695762</c:v>
                </c:pt>
                <c:pt idx="992">
                  <c:v>35.37370771332684</c:v>
                </c:pt>
                <c:pt idx="993">
                  <c:v>34.94554799661881</c:v>
                </c:pt>
                <c:pt idx="994">
                  <c:v>38.96621613295008</c:v>
                </c:pt>
                <c:pt idx="995">
                  <c:v>41.13643226728778</c:v>
                </c:pt>
                <c:pt idx="996">
                  <c:v>32.21756718889714</c:v>
                </c:pt>
                <c:pt idx="997">
                  <c:v>30.16375730038116</c:v>
                </c:pt>
                <c:pt idx="998">
                  <c:v>34.14244427940744</c:v>
                </c:pt>
                <c:pt idx="999">
                  <c:v>35.8839626139529</c:v>
                </c:pt>
                <c:pt idx="1000">
                  <c:v>35.83577861958235</c:v>
                </c:pt>
                <c:pt idx="1001">
                  <c:v>41.40230228748593</c:v>
                </c:pt>
                <c:pt idx="1002">
                  <c:v>39.4561538194001</c:v>
                </c:pt>
                <c:pt idx="1003">
                  <c:v>31.99041155723341</c:v>
                </c:pt>
                <c:pt idx="1004">
                  <c:v>34.33663630759762</c:v>
                </c:pt>
                <c:pt idx="1005">
                  <c:v>34.5283553121869</c:v>
                </c:pt>
                <c:pt idx="1006">
                  <c:v>32.6481309621441</c:v>
                </c:pt>
                <c:pt idx="1007">
                  <c:v>35.86766836974461</c:v>
                </c:pt>
                <c:pt idx="1008">
                  <c:v>34.33741171773674</c:v>
                </c:pt>
                <c:pt idx="1009">
                  <c:v>45.5150001605376</c:v>
                </c:pt>
                <c:pt idx="1010">
                  <c:v>32.21787363806234</c:v>
                </c:pt>
                <c:pt idx="1011">
                  <c:v>32.16902865506214</c:v>
                </c:pt>
                <c:pt idx="1012">
                  <c:v>33.9145359230038</c:v>
                </c:pt>
                <c:pt idx="1013">
                  <c:v>36.43849442104599</c:v>
                </c:pt>
                <c:pt idx="1014">
                  <c:v>38.56441731456107</c:v>
                </c:pt>
                <c:pt idx="1015">
                  <c:v>44.1573739208276</c:v>
                </c:pt>
                <c:pt idx="1016">
                  <c:v>46.39405403746422</c:v>
                </c:pt>
                <c:pt idx="1017">
                  <c:v>32.2637704034396</c:v>
                </c:pt>
                <c:pt idx="1018">
                  <c:v>38.48096508326884</c:v>
                </c:pt>
                <c:pt idx="1019">
                  <c:v>37.7355517859788</c:v>
                </c:pt>
                <c:pt idx="1020">
                  <c:v>29.98341501297428</c:v>
                </c:pt>
                <c:pt idx="1021">
                  <c:v>36.72529335002221</c:v>
                </c:pt>
                <c:pt idx="1022">
                  <c:v>42.43651911304076</c:v>
                </c:pt>
                <c:pt idx="1023">
                  <c:v>43.1992357853997</c:v>
                </c:pt>
                <c:pt idx="1024">
                  <c:v>32.4784582105708</c:v>
                </c:pt>
                <c:pt idx="1025">
                  <c:v>41.29922685055176</c:v>
                </c:pt>
                <c:pt idx="1026">
                  <c:v>39.61318826826214</c:v>
                </c:pt>
                <c:pt idx="1027">
                  <c:v>34.31515538418691</c:v>
                </c:pt>
                <c:pt idx="1028">
                  <c:v>38.99084935985081</c:v>
                </c:pt>
                <c:pt idx="1029">
                  <c:v>40.51913128884005</c:v>
                </c:pt>
                <c:pt idx="1030">
                  <c:v>42.28322200471507</c:v>
                </c:pt>
                <c:pt idx="1031">
                  <c:v>34.94129958546984</c:v>
                </c:pt>
                <c:pt idx="1032">
                  <c:v>35.56505280846216</c:v>
                </c:pt>
                <c:pt idx="1033">
                  <c:v>38.29208220129118</c:v>
                </c:pt>
                <c:pt idx="1034">
                  <c:v>38.63289377900715</c:v>
                </c:pt>
                <c:pt idx="1035">
                  <c:v>37.65341729422865</c:v>
                </c:pt>
                <c:pt idx="1036">
                  <c:v>41.69527306735625</c:v>
                </c:pt>
                <c:pt idx="1037">
                  <c:v>48.83887433787072</c:v>
                </c:pt>
                <c:pt idx="1038">
                  <c:v>32.83595552310405</c:v>
                </c:pt>
                <c:pt idx="1039">
                  <c:v>38.16058519521902</c:v>
                </c:pt>
                <c:pt idx="1040">
                  <c:v>37.78761681856587</c:v>
                </c:pt>
                <c:pt idx="1041">
                  <c:v>36.01438869699994</c:v>
                </c:pt>
                <c:pt idx="1042">
                  <c:v>39.62566703922054</c:v>
                </c:pt>
                <c:pt idx="1043">
                  <c:v>43.1697340569414</c:v>
                </c:pt>
                <c:pt idx="1044">
                  <c:v>46.72569746558224</c:v>
                </c:pt>
                <c:pt idx="1045">
                  <c:v>34.11911899129131</c:v>
                </c:pt>
                <c:pt idx="1046">
                  <c:v>32.23034519984697</c:v>
                </c:pt>
                <c:pt idx="1047">
                  <c:v>37.0658408392223</c:v>
                </c:pt>
                <c:pt idx="1048">
                  <c:v>38.5726395554087</c:v>
                </c:pt>
                <c:pt idx="1049">
                  <c:v>37.48969937408209</c:v>
                </c:pt>
                <c:pt idx="1050">
                  <c:v>45.8470316321558</c:v>
                </c:pt>
                <c:pt idx="1051">
                  <c:v>45.65646360932599</c:v>
                </c:pt>
                <c:pt idx="1052">
                  <c:v>40.815291905226</c:v>
                </c:pt>
                <c:pt idx="1053">
                  <c:v>36.30868879574084</c:v>
                </c:pt>
                <c:pt idx="1054">
                  <c:v>38.66795651225275</c:v>
                </c:pt>
                <c:pt idx="1055">
                  <c:v>39.50014401874902</c:v>
                </c:pt>
                <c:pt idx="1056">
                  <c:v>40.4457126641302</c:v>
                </c:pt>
                <c:pt idx="1057">
                  <c:v>45.23793467969539</c:v>
                </c:pt>
                <c:pt idx="1058">
                  <c:v>45.33978556235832</c:v>
                </c:pt>
                <c:pt idx="1059">
                  <c:v>39.3041484069177</c:v>
                </c:pt>
                <c:pt idx="1060">
                  <c:v>32.99633111168737</c:v>
                </c:pt>
                <c:pt idx="1061">
                  <c:v>32.55984954013699</c:v>
                </c:pt>
                <c:pt idx="1062">
                  <c:v>38.88719709078199</c:v>
                </c:pt>
                <c:pt idx="1063">
                  <c:v>37.56884644766834</c:v>
                </c:pt>
                <c:pt idx="1064">
                  <c:v>41.23056496200677</c:v>
                </c:pt>
                <c:pt idx="1065">
                  <c:v>52.27150093708434</c:v>
                </c:pt>
                <c:pt idx="1066">
                  <c:v>34.5263690145785</c:v>
                </c:pt>
                <c:pt idx="1067">
                  <c:v>32.07609176640147</c:v>
                </c:pt>
                <c:pt idx="1068">
                  <c:v>38.36889612081062</c:v>
                </c:pt>
                <c:pt idx="1069">
                  <c:v>43.18606871921599</c:v>
                </c:pt>
                <c:pt idx="1070">
                  <c:v>44.81690669295962</c:v>
                </c:pt>
                <c:pt idx="1071">
                  <c:v>50.43679304622092</c:v>
                </c:pt>
                <c:pt idx="1072">
                  <c:v>48.96434401129054</c:v>
                </c:pt>
                <c:pt idx="1073">
                  <c:v>19.47097648314235</c:v>
                </c:pt>
                <c:pt idx="1074">
                  <c:v>40.06108602179494</c:v>
                </c:pt>
                <c:pt idx="1075">
                  <c:v>36.50537697548481</c:v>
                </c:pt>
                <c:pt idx="1076">
                  <c:v>39.39341220591336</c:v>
                </c:pt>
                <c:pt idx="1077">
                  <c:v>38.43751248527495</c:v>
                </c:pt>
                <c:pt idx="1078">
                  <c:v>46.71628112981274</c:v>
                </c:pt>
                <c:pt idx="1079">
                  <c:v>46.08479264369709</c:v>
                </c:pt>
                <c:pt idx="1080">
                  <c:v>33.95941666320772</c:v>
                </c:pt>
                <c:pt idx="1081">
                  <c:v>37.8245324329891</c:v>
                </c:pt>
                <c:pt idx="1082">
                  <c:v>42.4880031498814</c:v>
                </c:pt>
                <c:pt idx="1083">
                  <c:v>39.81283737677084</c:v>
                </c:pt>
                <c:pt idx="1084">
                  <c:v>42.24745621589585</c:v>
                </c:pt>
                <c:pt idx="1085">
                  <c:v>43.1122400326108</c:v>
                </c:pt>
                <c:pt idx="1086">
                  <c:v>46.52586905706814</c:v>
                </c:pt>
                <c:pt idx="1087">
                  <c:v>39.8498353331511</c:v>
                </c:pt>
                <c:pt idx="1088">
                  <c:v>37.04476047709174</c:v>
                </c:pt>
                <c:pt idx="1089">
                  <c:v>37.6917559365859</c:v>
                </c:pt>
                <c:pt idx="1090">
                  <c:v>38.3012341309546</c:v>
                </c:pt>
                <c:pt idx="1091">
                  <c:v>40.52614846021871</c:v>
                </c:pt>
                <c:pt idx="1092">
                  <c:v>42.30780537763884</c:v>
                </c:pt>
                <c:pt idx="1093">
                  <c:v>46.26949510974244</c:v>
                </c:pt>
                <c:pt idx="1094">
                  <c:v>38.89947109694234</c:v>
                </c:pt>
                <c:pt idx="1095">
                  <c:v>40.99042675136199</c:v>
                </c:pt>
                <c:pt idx="1096">
                  <c:v>37.37438242720203</c:v>
                </c:pt>
                <c:pt idx="1097">
                  <c:v>37.48402057695044</c:v>
                </c:pt>
                <c:pt idx="1098">
                  <c:v>43.03061207648768</c:v>
                </c:pt>
                <c:pt idx="1099">
                  <c:v>43.41152303864175</c:v>
                </c:pt>
                <c:pt idx="1100">
                  <c:v>48.82250019420822</c:v>
                </c:pt>
                <c:pt idx="1101">
                  <c:v>43.32400097191135</c:v>
                </c:pt>
                <c:pt idx="1102">
                  <c:v>41.830583539861</c:v>
                </c:pt>
                <c:pt idx="1103">
                  <c:v>36.60043012102892</c:v>
                </c:pt>
                <c:pt idx="1104">
                  <c:v>41.62966900743675</c:v>
                </c:pt>
                <c:pt idx="1105">
                  <c:v>47.14996280717648</c:v>
                </c:pt>
                <c:pt idx="1106">
                  <c:v>48.87585845222279</c:v>
                </c:pt>
                <c:pt idx="1107">
                  <c:v>49.19693737651045</c:v>
                </c:pt>
                <c:pt idx="1108">
                  <c:v>46.68256487519923</c:v>
                </c:pt>
                <c:pt idx="1109">
                  <c:v>40.67837980909158</c:v>
                </c:pt>
                <c:pt idx="1110">
                  <c:v>36.81372112471502</c:v>
                </c:pt>
                <c:pt idx="1111">
                  <c:v>39.70236344104455</c:v>
                </c:pt>
                <c:pt idx="1112">
                  <c:v>40.85996072667118</c:v>
                </c:pt>
                <c:pt idx="1113">
                  <c:v>40.45975701347214</c:v>
                </c:pt>
                <c:pt idx="1114">
                  <c:v>46.63546906512877</c:v>
                </c:pt>
                <c:pt idx="1115">
                  <c:v>38.87521341414244</c:v>
                </c:pt>
                <c:pt idx="1116">
                  <c:v>34.1678830304559</c:v>
                </c:pt>
                <c:pt idx="1117">
                  <c:v>39.62433489488824</c:v>
                </c:pt>
                <c:pt idx="1118">
                  <c:v>41.74259842061062</c:v>
                </c:pt>
                <c:pt idx="1119">
                  <c:v>40.34194550626693</c:v>
                </c:pt>
                <c:pt idx="1120">
                  <c:v>44.17180247936199</c:v>
                </c:pt>
                <c:pt idx="1121">
                  <c:v>45.00687096519624</c:v>
                </c:pt>
                <c:pt idx="1122">
                  <c:v>38.8829336068197</c:v>
                </c:pt>
                <c:pt idx="1123">
                  <c:v>37.87325295425165</c:v>
                </c:pt>
                <c:pt idx="1124">
                  <c:v>39.0650535766601</c:v>
                </c:pt>
                <c:pt idx="1125">
                  <c:v>41.55643682289377</c:v>
                </c:pt>
                <c:pt idx="1126">
                  <c:v>38.41767707771388</c:v>
                </c:pt>
                <c:pt idx="1127">
                  <c:v>43.84735497626959</c:v>
                </c:pt>
                <c:pt idx="1128">
                  <c:v>49.53619982499876</c:v>
                </c:pt>
                <c:pt idx="1129">
                  <c:v>40.64946375435412</c:v>
                </c:pt>
                <c:pt idx="1130">
                  <c:v>38.5224704293109</c:v>
                </c:pt>
                <c:pt idx="1131">
                  <c:v>40.63587011575423</c:v>
                </c:pt>
                <c:pt idx="1132">
                  <c:v>38.11716628482112</c:v>
                </c:pt>
                <c:pt idx="1133">
                  <c:v>44.41979439763004</c:v>
                </c:pt>
                <c:pt idx="1134">
                  <c:v>43.61792454254817</c:v>
                </c:pt>
                <c:pt idx="1135">
                  <c:v>37.59711652102611</c:v>
                </c:pt>
                <c:pt idx="1136">
                  <c:v>43.03743677706674</c:v>
                </c:pt>
                <c:pt idx="1137">
                  <c:v>37.7898762841452</c:v>
                </c:pt>
                <c:pt idx="1138">
                  <c:v>38.90720931506149</c:v>
                </c:pt>
                <c:pt idx="1139">
                  <c:v>36.564435463578</c:v>
                </c:pt>
                <c:pt idx="1140">
                  <c:v>39.67940535295733</c:v>
                </c:pt>
                <c:pt idx="1141">
                  <c:v>39.3703387040614</c:v>
                </c:pt>
                <c:pt idx="1142">
                  <c:v>48.55474278869599</c:v>
                </c:pt>
                <c:pt idx="1143">
                  <c:v>37.6855929032469</c:v>
                </c:pt>
                <c:pt idx="1144">
                  <c:v>39.54683440540999</c:v>
                </c:pt>
                <c:pt idx="1145">
                  <c:v>36.74804147320599</c:v>
                </c:pt>
                <c:pt idx="1146">
                  <c:v>38.39139913405272</c:v>
                </c:pt>
                <c:pt idx="1147">
                  <c:v>37.41509342862802</c:v>
                </c:pt>
                <c:pt idx="1148">
                  <c:v>40.25459191276745</c:v>
                </c:pt>
                <c:pt idx="1149">
                  <c:v>42.95346262571381</c:v>
                </c:pt>
                <c:pt idx="1150">
                  <c:v>40.00959866620832</c:v>
                </c:pt>
                <c:pt idx="1151">
                  <c:v>37.1677803256723</c:v>
                </c:pt>
                <c:pt idx="1152">
                  <c:v>39.7622181699223</c:v>
                </c:pt>
                <c:pt idx="1153">
                  <c:v>41.7528847304994</c:v>
                </c:pt>
                <c:pt idx="1154">
                  <c:v>39.92814077604966</c:v>
                </c:pt>
                <c:pt idx="1155">
                  <c:v>42.63392234868632</c:v>
                </c:pt>
                <c:pt idx="1156">
                  <c:v>40.06333431978374</c:v>
                </c:pt>
                <c:pt idx="1157">
                  <c:v>35.91508006311774</c:v>
                </c:pt>
                <c:pt idx="1158">
                  <c:v>41.10695195761124</c:v>
                </c:pt>
                <c:pt idx="1159">
                  <c:v>42.2239967409888</c:v>
                </c:pt>
                <c:pt idx="1160">
                  <c:v>31.85524251277558</c:v>
                </c:pt>
                <c:pt idx="1161">
                  <c:v>37.26882735084163</c:v>
                </c:pt>
                <c:pt idx="1162">
                  <c:v>42.14580990888466</c:v>
                </c:pt>
                <c:pt idx="1163">
                  <c:v>36.2323553707649</c:v>
                </c:pt>
                <c:pt idx="1164">
                  <c:v>32.8292322167687</c:v>
                </c:pt>
                <c:pt idx="1165">
                  <c:v>33.42824789871086</c:v>
                </c:pt>
                <c:pt idx="1166">
                  <c:v>37.31289998560999</c:v>
                </c:pt>
                <c:pt idx="1167">
                  <c:v>38.89395622075423</c:v>
                </c:pt>
                <c:pt idx="1168">
                  <c:v>34.87026482583681</c:v>
                </c:pt>
                <c:pt idx="1169">
                  <c:v>37.33273159691863</c:v>
                </c:pt>
                <c:pt idx="1170">
                  <c:v>45.5322270031598</c:v>
                </c:pt>
                <c:pt idx="1171">
                  <c:v>41.48928976015988</c:v>
                </c:pt>
                <c:pt idx="1172">
                  <c:v>38.17537670649164</c:v>
                </c:pt>
                <c:pt idx="1173">
                  <c:v>36.41678329065059</c:v>
                </c:pt>
                <c:pt idx="1174">
                  <c:v>37.68033815957832</c:v>
                </c:pt>
                <c:pt idx="1175">
                  <c:v>37.91241539239104</c:v>
                </c:pt>
                <c:pt idx="1176">
                  <c:v>39.65586447240987</c:v>
                </c:pt>
                <c:pt idx="1177">
                  <c:v>43.96673722756937</c:v>
                </c:pt>
                <c:pt idx="1178">
                  <c:v>35.90605728318473</c:v>
                </c:pt>
                <c:pt idx="1179">
                  <c:v>37.4541281405733</c:v>
                </c:pt>
                <c:pt idx="1180">
                  <c:v>38.7585607382705</c:v>
                </c:pt>
                <c:pt idx="1181">
                  <c:v>31.96677404005776</c:v>
                </c:pt>
                <c:pt idx="1182">
                  <c:v>38.90342873860578</c:v>
                </c:pt>
                <c:pt idx="1183">
                  <c:v>37.74956007522785</c:v>
                </c:pt>
                <c:pt idx="1184">
                  <c:v>43.58535703501837</c:v>
                </c:pt>
                <c:pt idx="1185">
                  <c:v>39.33568768935018</c:v>
                </c:pt>
                <c:pt idx="1186">
                  <c:v>35.3055886304146</c:v>
                </c:pt>
                <c:pt idx="1187">
                  <c:v>38.54925824197393</c:v>
                </c:pt>
                <c:pt idx="1188">
                  <c:v>38.5502753304074</c:v>
                </c:pt>
                <c:pt idx="1189">
                  <c:v>39.48993863111792</c:v>
                </c:pt>
                <c:pt idx="1190">
                  <c:v>38.97420534167284</c:v>
                </c:pt>
                <c:pt idx="1191">
                  <c:v>44.44274269965278</c:v>
                </c:pt>
                <c:pt idx="1192">
                  <c:v>40.74108316941494</c:v>
                </c:pt>
                <c:pt idx="1193">
                  <c:v>38.19007537668064</c:v>
                </c:pt>
                <c:pt idx="1194">
                  <c:v>37.05235628035487</c:v>
                </c:pt>
                <c:pt idx="1195">
                  <c:v>38.03470775426668</c:v>
                </c:pt>
                <c:pt idx="1196">
                  <c:v>39.55110537535028</c:v>
                </c:pt>
                <c:pt idx="1197">
                  <c:v>44.95920883251862</c:v>
                </c:pt>
                <c:pt idx="1198">
                  <c:v>47.2399020531703</c:v>
                </c:pt>
                <c:pt idx="1199">
                  <c:v>36.9974369146863</c:v>
                </c:pt>
                <c:pt idx="1200">
                  <c:v>35.50622421049614</c:v>
                </c:pt>
                <c:pt idx="1201">
                  <c:v>40.35185577826384</c:v>
                </c:pt>
                <c:pt idx="1202">
                  <c:v>36.30261866429591</c:v>
                </c:pt>
                <c:pt idx="1203">
                  <c:v>39.32005403009185</c:v>
                </c:pt>
                <c:pt idx="1204">
                  <c:v>41.57847619128464</c:v>
                </c:pt>
                <c:pt idx="1205">
                  <c:v>42.26668283660785</c:v>
                </c:pt>
                <c:pt idx="1206">
                  <c:v>39.75518222096725</c:v>
                </c:pt>
                <c:pt idx="1207">
                  <c:v>35.7284331645326</c:v>
                </c:pt>
                <c:pt idx="1208">
                  <c:v>39.40279861206306</c:v>
                </c:pt>
                <c:pt idx="1209">
                  <c:v>39.75016608686901</c:v>
                </c:pt>
                <c:pt idx="1210">
                  <c:v>36.30915690650311</c:v>
                </c:pt>
                <c:pt idx="1211">
                  <c:v>38.63666922859736</c:v>
                </c:pt>
                <c:pt idx="1212">
                  <c:v>44.88642047893124</c:v>
                </c:pt>
                <c:pt idx="1213">
                  <c:v>37.60748190118797</c:v>
                </c:pt>
                <c:pt idx="1214">
                  <c:v>36.62989347117322</c:v>
                </c:pt>
                <c:pt idx="1215">
                  <c:v>41.66753113145656</c:v>
                </c:pt>
                <c:pt idx="1216">
                  <c:v>36.72123623093096</c:v>
                </c:pt>
                <c:pt idx="1217">
                  <c:v>39.73457467266719</c:v>
                </c:pt>
                <c:pt idx="1218">
                  <c:v>41.95848291186287</c:v>
                </c:pt>
                <c:pt idx="1219">
                  <c:v>46.37601302705355</c:v>
                </c:pt>
                <c:pt idx="1220">
                  <c:v>39.0907863354896</c:v>
                </c:pt>
                <c:pt idx="1221">
                  <c:v>38.36403262640763</c:v>
                </c:pt>
                <c:pt idx="1222">
                  <c:v>38.95612606521763</c:v>
                </c:pt>
                <c:pt idx="1223">
                  <c:v>37.213362032824</c:v>
                </c:pt>
                <c:pt idx="1224">
                  <c:v>36.2245586078096</c:v>
                </c:pt>
                <c:pt idx="1225">
                  <c:v>39.56764070472183</c:v>
                </c:pt>
                <c:pt idx="1226">
                  <c:v>40.84833517106298</c:v>
                </c:pt>
                <c:pt idx="1227">
                  <c:v>38.65614938945894</c:v>
                </c:pt>
                <c:pt idx="1228">
                  <c:v>34.06569206842823</c:v>
                </c:pt>
                <c:pt idx="1229">
                  <c:v>34.04097056262219</c:v>
                </c:pt>
                <c:pt idx="1230">
                  <c:v>36.89834174558251</c:v>
                </c:pt>
                <c:pt idx="1231">
                  <c:v>39.76078375524599</c:v>
                </c:pt>
                <c:pt idx="1232">
                  <c:v>34.2919240823329</c:v>
                </c:pt>
                <c:pt idx="1233">
                  <c:v>45.78621839569027</c:v>
                </c:pt>
                <c:pt idx="1234">
                  <c:v>35.19384598409754</c:v>
                </c:pt>
                <c:pt idx="1235">
                  <c:v>34.97947143120396</c:v>
                </c:pt>
                <c:pt idx="1236">
                  <c:v>37.94100724554599</c:v>
                </c:pt>
                <c:pt idx="1237">
                  <c:v>40.13161731266312</c:v>
                </c:pt>
                <c:pt idx="1238">
                  <c:v>35.62666665330084</c:v>
                </c:pt>
                <c:pt idx="1239">
                  <c:v>37.58239056281034</c:v>
                </c:pt>
                <c:pt idx="1240">
                  <c:v>37.60828240856645</c:v>
                </c:pt>
                <c:pt idx="1241">
                  <c:v>33.62696096970111</c:v>
                </c:pt>
                <c:pt idx="1242">
                  <c:v>37.64133206133981</c:v>
                </c:pt>
                <c:pt idx="1243">
                  <c:v>33.7081632831695</c:v>
                </c:pt>
                <c:pt idx="1244">
                  <c:v>35.33287612295621</c:v>
                </c:pt>
                <c:pt idx="1245">
                  <c:v>37.10690454901442</c:v>
                </c:pt>
                <c:pt idx="1246">
                  <c:v>33.53394914926002</c:v>
                </c:pt>
                <c:pt idx="1247">
                  <c:v>39.12684526523604</c:v>
                </c:pt>
                <c:pt idx="1248">
                  <c:v>34.9910827215059</c:v>
                </c:pt>
                <c:pt idx="1249">
                  <c:v>32.03380937161982</c:v>
                </c:pt>
                <c:pt idx="1250">
                  <c:v>35.52671012666638</c:v>
                </c:pt>
                <c:pt idx="1251">
                  <c:v>34.9681624334861</c:v>
                </c:pt>
                <c:pt idx="1252">
                  <c:v>36.29797873638302</c:v>
                </c:pt>
                <c:pt idx="1253">
                  <c:v>38.88008818756114</c:v>
                </c:pt>
                <c:pt idx="1254">
                  <c:v>42.34500153734271</c:v>
                </c:pt>
                <c:pt idx="1255">
                  <c:v>33.42540622052008</c:v>
                </c:pt>
                <c:pt idx="1256">
                  <c:v>37.43594616612848</c:v>
                </c:pt>
                <c:pt idx="1257">
                  <c:v>36.63315338963063</c:v>
                </c:pt>
                <c:pt idx="1258">
                  <c:v>38.76174760362314</c:v>
                </c:pt>
                <c:pt idx="1259">
                  <c:v>37.19685175527395</c:v>
                </c:pt>
                <c:pt idx="1260">
                  <c:v>39.6520517394267</c:v>
                </c:pt>
                <c:pt idx="1261">
                  <c:v>40.7825441326733</c:v>
                </c:pt>
                <c:pt idx="1262">
                  <c:v>35.5263404430255</c:v>
                </c:pt>
                <c:pt idx="1263">
                  <c:v>33.08628337040302</c:v>
                </c:pt>
                <c:pt idx="1264">
                  <c:v>35.52149851123372</c:v>
                </c:pt>
                <c:pt idx="1265">
                  <c:v>34.82392893391114</c:v>
                </c:pt>
                <c:pt idx="1266">
                  <c:v>35.23236707165917</c:v>
                </c:pt>
                <c:pt idx="1267">
                  <c:v>36.06677405314029</c:v>
                </c:pt>
                <c:pt idx="1268">
                  <c:v>42.53899057321424</c:v>
                </c:pt>
                <c:pt idx="1269">
                  <c:v>38.75889103871125</c:v>
                </c:pt>
                <c:pt idx="1270">
                  <c:v>34.00732838265981</c:v>
                </c:pt>
                <c:pt idx="1271">
                  <c:v>31.2019807232776</c:v>
                </c:pt>
                <c:pt idx="1272">
                  <c:v>33.84017650899485</c:v>
                </c:pt>
                <c:pt idx="1273">
                  <c:v>38.13222385833816</c:v>
                </c:pt>
                <c:pt idx="1274">
                  <c:v>40.21387735201377</c:v>
                </c:pt>
                <c:pt idx="1275">
                  <c:v>42.4734907189734</c:v>
                </c:pt>
                <c:pt idx="1276">
                  <c:v>37.2638205361121</c:v>
                </c:pt>
                <c:pt idx="1277">
                  <c:v>36.08160594251255</c:v>
                </c:pt>
                <c:pt idx="1278">
                  <c:v>37.15429813778037</c:v>
                </c:pt>
                <c:pt idx="1279">
                  <c:v>34.10524060770542</c:v>
                </c:pt>
                <c:pt idx="1280">
                  <c:v>35.57761448920068</c:v>
                </c:pt>
                <c:pt idx="1281">
                  <c:v>39.24649372483328</c:v>
                </c:pt>
                <c:pt idx="1282">
                  <c:v>40.32039000979822</c:v>
                </c:pt>
                <c:pt idx="1283">
                  <c:v>35.15781068639937</c:v>
                </c:pt>
                <c:pt idx="1284">
                  <c:v>36.91737702695091</c:v>
                </c:pt>
                <c:pt idx="1285">
                  <c:v>39.30628343022683</c:v>
                </c:pt>
                <c:pt idx="1286">
                  <c:v>33.66168573375138</c:v>
                </c:pt>
                <c:pt idx="1287">
                  <c:v>38.35754875764541</c:v>
                </c:pt>
                <c:pt idx="1288">
                  <c:v>38.11170317098425</c:v>
                </c:pt>
                <c:pt idx="1289">
                  <c:v>45.64576031448062</c:v>
                </c:pt>
                <c:pt idx="1290">
                  <c:v>35.11907386805897</c:v>
                </c:pt>
                <c:pt idx="1291">
                  <c:v>39.44700031698655</c:v>
                </c:pt>
                <c:pt idx="1292">
                  <c:v>37.4711384444302</c:v>
                </c:pt>
                <c:pt idx="1293">
                  <c:v>32.02677854119126</c:v>
                </c:pt>
                <c:pt idx="1294">
                  <c:v>36.47337979338825</c:v>
                </c:pt>
                <c:pt idx="1295">
                  <c:v>40.26864026899142</c:v>
                </c:pt>
                <c:pt idx="1296">
                  <c:v>47.34177850600102</c:v>
                </c:pt>
                <c:pt idx="1297">
                  <c:v>32.92132344901892</c:v>
                </c:pt>
                <c:pt idx="1298">
                  <c:v>37.88181410622794</c:v>
                </c:pt>
                <c:pt idx="1299">
                  <c:v>37.7587913910313</c:v>
                </c:pt>
                <c:pt idx="1300">
                  <c:v>41.39135026021219</c:v>
                </c:pt>
                <c:pt idx="1301">
                  <c:v>16.5928560536578</c:v>
                </c:pt>
                <c:pt idx="1302">
                  <c:v>54.8789077788602</c:v>
                </c:pt>
                <c:pt idx="1303">
                  <c:v>44.11865795324706</c:v>
                </c:pt>
                <c:pt idx="1304">
                  <c:v>32.20119109383381</c:v>
                </c:pt>
                <c:pt idx="1305">
                  <c:v>37.79127594792226</c:v>
                </c:pt>
                <c:pt idx="1306">
                  <c:v>38.39159037918564</c:v>
                </c:pt>
                <c:pt idx="1307">
                  <c:v>36.50592380978932</c:v>
                </c:pt>
                <c:pt idx="1308">
                  <c:v>37.83007712076392</c:v>
                </c:pt>
                <c:pt idx="1309">
                  <c:v>38.78782065405181</c:v>
                </c:pt>
                <c:pt idx="1310">
                  <c:v>48.54036672793148</c:v>
                </c:pt>
                <c:pt idx="1311">
                  <c:v>35.47199060903854</c:v>
                </c:pt>
                <c:pt idx="1312">
                  <c:v>30.88450080987838</c:v>
                </c:pt>
                <c:pt idx="1313">
                  <c:v>39.37549182612601</c:v>
                </c:pt>
                <c:pt idx="1314">
                  <c:v>37.53552077387154</c:v>
                </c:pt>
                <c:pt idx="1315">
                  <c:v>35.97481637608976</c:v>
                </c:pt>
                <c:pt idx="1316">
                  <c:v>41.84178856069379</c:v>
                </c:pt>
                <c:pt idx="1317">
                  <c:v>47.51276480140544</c:v>
                </c:pt>
                <c:pt idx="1318">
                  <c:v>36.81675273807052</c:v>
                </c:pt>
                <c:pt idx="1319">
                  <c:v>40.66566992980906</c:v>
                </c:pt>
                <c:pt idx="1320">
                  <c:v>39.11832920369729</c:v>
                </c:pt>
                <c:pt idx="1321">
                  <c:v>41.5193882050654</c:v>
                </c:pt>
                <c:pt idx="1322">
                  <c:v>40.23116503866461</c:v>
                </c:pt>
                <c:pt idx="1323">
                  <c:v>43.73243477371184</c:v>
                </c:pt>
                <c:pt idx="1324">
                  <c:v>48.082816523652</c:v>
                </c:pt>
                <c:pt idx="1325">
                  <c:v>36.8797698293388</c:v>
                </c:pt>
                <c:pt idx="1326">
                  <c:v>40.66685061380544</c:v>
                </c:pt>
                <c:pt idx="1327">
                  <c:v>38.74661575861339</c:v>
                </c:pt>
                <c:pt idx="1328">
                  <c:v>42.01486013591784</c:v>
                </c:pt>
                <c:pt idx="1329">
                  <c:v>40.79747135636111</c:v>
                </c:pt>
                <c:pt idx="1330">
                  <c:v>47.4381435885725</c:v>
                </c:pt>
                <c:pt idx="1331">
                  <c:v>43.11524964769819</c:v>
                </c:pt>
                <c:pt idx="1332">
                  <c:v>30.84452800949992</c:v>
                </c:pt>
                <c:pt idx="1333">
                  <c:v>44.17161833660081</c:v>
                </c:pt>
                <c:pt idx="1334">
                  <c:v>21.98562763716169</c:v>
                </c:pt>
                <c:pt idx="1335">
                  <c:v>36.81937011802365</c:v>
                </c:pt>
                <c:pt idx="1336">
                  <c:v>38.5982200223664</c:v>
                </c:pt>
                <c:pt idx="1337">
                  <c:v>35.79429025523604</c:v>
                </c:pt>
                <c:pt idx="1338">
                  <c:v>40.28888941950864</c:v>
                </c:pt>
                <c:pt idx="1339">
                  <c:v>27.4843664841429</c:v>
                </c:pt>
                <c:pt idx="1340">
                  <c:v>40.75747879441882</c:v>
                </c:pt>
                <c:pt idx="1341">
                  <c:v>26.61160746448867</c:v>
                </c:pt>
                <c:pt idx="1342">
                  <c:v>31.91980317850413</c:v>
                </c:pt>
                <c:pt idx="1343">
                  <c:v>35.41277563737075</c:v>
                </c:pt>
                <c:pt idx="1344">
                  <c:v>37.96252391055455</c:v>
                </c:pt>
                <c:pt idx="1345">
                  <c:v>41.51306167944217</c:v>
                </c:pt>
                <c:pt idx="1346">
                  <c:v>30.20457388422896</c:v>
                </c:pt>
                <c:pt idx="1347">
                  <c:v>36.199269440919</c:v>
                </c:pt>
                <c:pt idx="1348">
                  <c:v>36.6547745416249</c:v>
                </c:pt>
                <c:pt idx="1349">
                  <c:v>35.59189734313217</c:v>
                </c:pt>
                <c:pt idx="1350">
                  <c:v>33.97072563294892</c:v>
                </c:pt>
                <c:pt idx="1351">
                  <c:v>37.55669492657097</c:v>
                </c:pt>
                <c:pt idx="1352">
                  <c:v>41.41081630709724</c:v>
                </c:pt>
                <c:pt idx="1353">
                  <c:v>27.02112442581225</c:v>
                </c:pt>
                <c:pt idx="1354">
                  <c:v>34.65943476800904</c:v>
                </c:pt>
                <c:pt idx="1355">
                  <c:v>36.1938332803923</c:v>
                </c:pt>
                <c:pt idx="1356">
                  <c:v>36.54412908589599</c:v>
                </c:pt>
                <c:pt idx="1357">
                  <c:v>32.1629877140118</c:v>
                </c:pt>
                <c:pt idx="1358">
                  <c:v>37.31786887573528</c:v>
                </c:pt>
                <c:pt idx="1359">
                  <c:v>42.9151283928387</c:v>
                </c:pt>
                <c:pt idx="1360">
                  <c:v>32.267287820768</c:v>
                </c:pt>
                <c:pt idx="1361">
                  <c:v>37.41844285971109</c:v>
                </c:pt>
                <c:pt idx="1362">
                  <c:v>34.12021231229376</c:v>
                </c:pt>
                <c:pt idx="1363">
                  <c:v>35.0792973349554</c:v>
                </c:pt>
                <c:pt idx="1364">
                  <c:v>35.48619313398142</c:v>
                </c:pt>
                <c:pt idx="1365">
                  <c:v>38.14573756721197</c:v>
                </c:pt>
                <c:pt idx="1366">
                  <c:v>42.2350254437716</c:v>
                </c:pt>
                <c:pt idx="1367">
                  <c:v>30.39963160252577</c:v>
                </c:pt>
                <c:pt idx="1368">
                  <c:v>36.52481861692012</c:v>
                </c:pt>
                <c:pt idx="1369">
                  <c:v>36.12187766173574</c:v>
                </c:pt>
                <c:pt idx="1370">
                  <c:v>34.4717198314279</c:v>
                </c:pt>
                <c:pt idx="1371">
                  <c:v>35.90827618948742</c:v>
                </c:pt>
                <c:pt idx="1372">
                  <c:v>36.88105572271724</c:v>
                </c:pt>
                <c:pt idx="1373">
                  <c:v>41.17037444780173</c:v>
                </c:pt>
                <c:pt idx="1374">
                  <c:v>31.52470054985141</c:v>
                </c:pt>
                <c:pt idx="1375">
                  <c:v>35.71931601831868</c:v>
                </c:pt>
                <c:pt idx="1376">
                  <c:v>34.67263341671684</c:v>
                </c:pt>
                <c:pt idx="1377">
                  <c:v>38.3223286512309</c:v>
                </c:pt>
                <c:pt idx="1378">
                  <c:v>36.03007802605475</c:v>
                </c:pt>
                <c:pt idx="1379">
                  <c:v>39.94519140021674</c:v>
                </c:pt>
                <c:pt idx="1380">
                  <c:v>48.57370825776619</c:v>
                </c:pt>
                <c:pt idx="1381">
                  <c:v>34.02277404713075</c:v>
                </c:pt>
                <c:pt idx="1382">
                  <c:v>35.36688247878199</c:v>
                </c:pt>
                <c:pt idx="1383">
                  <c:v>39.64834065500229</c:v>
                </c:pt>
                <c:pt idx="1384">
                  <c:v>39.77986899235278</c:v>
                </c:pt>
                <c:pt idx="1385">
                  <c:v>42.43507905542234</c:v>
                </c:pt>
                <c:pt idx="1386">
                  <c:v>39.83098599336195</c:v>
                </c:pt>
                <c:pt idx="1387">
                  <c:v>46.37324759022648</c:v>
                </c:pt>
                <c:pt idx="1388">
                  <c:v>33.24794650869394</c:v>
                </c:pt>
                <c:pt idx="1389">
                  <c:v>37.5994690812669</c:v>
                </c:pt>
                <c:pt idx="1390">
                  <c:v>36.30815346198473</c:v>
                </c:pt>
                <c:pt idx="1391">
                  <c:v>35.13302393803176</c:v>
                </c:pt>
                <c:pt idx="1392">
                  <c:v>37.49014882027476</c:v>
                </c:pt>
                <c:pt idx="1393">
                  <c:v>35.83497005235724</c:v>
                </c:pt>
                <c:pt idx="1394">
                  <c:v>46.06651241330773</c:v>
                </c:pt>
                <c:pt idx="1395">
                  <c:v>34.43659697358894</c:v>
                </c:pt>
                <c:pt idx="1396">
                  <c:v>36.93954926521914</c:v>
                </c:pt>
                <c:pt idx="1397">
                  <c:v>40.11674993178774</c:v>
                </c:pt>
                <c:pt idx="1398">
                  <c:v>36.02509243620581</c:v>
                </c:pt>
                <c:pt idx="1399">
                  <c:v>37.29591849798468</c:v>
                </c:pt>
                <c:pt idx="1400">
                  <c:v>40.17338431080418</c:v>
                </c:pt>
                <c:pt idx="1401">
                  <c:v>46.22668464600372</c:v>
                </c:pt>
                <c:pt idx="1402">
                  <c:v>37.88505384776956</c:v>
                </c:pt>
                <c:pt idx="1403">
                  <c:v>40.40939821616754</c:v>
                </c:pt>
                <c:pt idx="1404">
                  <c:v>34.22139035481437</c:v>
                </c:pt>
                <c:pt idx="1405">
                  <c:v>36.13119467898967</c:v>
                </c:pt>
                <c:pt idx="1406">
                  <c:v>38.79869930160511</c:v>
                </c:pt>
                <c:pt idx="1407">
                  <c:v>39.73839208624988</c:v>
                </c:pt>
                <c:pt idx="1408">
                  <c:v>44.25962793988997</c:v>
                </c:pt>
                <c:pt idx="1409">
                  <c:v>33.74389922678154</c:v>
                </c:pt>
                <c:pt idx="1410">
                  <c:v>38.45988331203375</c:v>
                </c:pt>
                <c:pt idx="1411">
                  <c:v>38.69819606133252</c:v>
                </c:pt>
                <c:pt idx="1412">
                  <c:v>35.55359924713584</c:v>
                </c:pt>
                <c:pt idx="1413">
                  <c:v>41.17603615153249</c:v>
                </c:pt>
                <c:pt idx="1414">
                  <c:v>39.00981526143475</c:v>
                </c:pt>
                <c:pt idx="1415">
                  <c:v>45.06577582667436</c:v>
                </c:pt>
                <c:pt idx="1416">
                  <c:v>38.85057938993359</c:v>
                </c:pt>
                <c:pt idx="1417">
                  <c:v>28.31787311550121</c:v>
                </c:pt>
                <c:pt idx="1418">
                  <c:v>39.038943669286</c:v>
                </c:pt>
                <c:pt idx="1419">
                  <c:v>34.66000974896254</c:v>
                </c:pt>
                <c:pt idx="1420">
                  <c:v>41.65210462951703</c:v>
                </c:pt>
                <c:pt idx="1421">
                  <c:v>36.97964785894672</c:v>
                </c:pt>
                <c:pt idx="1422">
                  <c:v>41.44344765596441</c:v>
                </c:pt>
                <c:pt idx="1423">
                  <c:v>39.27722490547274</c:v>
                </c:pt>
                <c:pt idx="1424">
                  <c:v>38.33244835218975</c:v>
                </c:pt>
                <c:pt idx="1425">
                  <c:v>38.15531566253243</c:v>
                </c:pt>
                <c:pt idx="1426">
                  <c:v>37.31223153996817</c:v>
                </c:pt>
                <c:pt idx="1427">
                  <c:v>36.42021118866749</c:v>
                </c:pt>
                <c:pt idx="1428">
                  <c:v>43.93482394486987</c:v>
                </c:pt>
                <c:pt idx="1429">
                  <c:v>46.7391229816678</c:v>
                </c:pt>
                <c:pt idx="1430">
                  <c:v>26.65723706120288</c:v>
                </c:pt>
                <c:pt idx="1431">
                  <c:v>42.45993959258506</c:v>
                </c:pt>
                <c:pt idx="1432">
                  <c:v>43.2989512086543</c:v>
                </c:pt>
                <c:pt idx="1433">
                  <c:v>40.10645107426303</c:v>
                </c:pt>
                <c:pt idx="1434">
                  <c:v>40.73230537102408</c:v>
                </c:pt>
                <c:pt idx="1435">
                  <c:v>43.02906816687822</c:v>
                </c:pt>
                <c:pt idx="1436">
                  <c:v>43.43415144739809</c:v>
                </c:pt>
                <c:pt idx="1437">
                  <c:v>34.64397697753891</c:v>
                </c:pt>
                <c:pt idx="1438">
                  <c:v>42.12647353197517</c:v>
                </c:pt>
                <c:pt idx="1439">
                  <c:v>38.50873358965352</c:v>
                </c:pt>
                <c:pt idx="1440">
                  <c:v>37.33048146104563</c:v>
                </c:pt>
                <c:pt idx="1441">
                  <c:v>38.20255361091423</c:v>
                </c:pt>
                <c:pt idx="1442">
                  <c:v>37.71359094391964</c:v>
                </c:pt>
                <c:pt idx="1443">
                  <c:v>42.66118232268391</c:v>
                </c:pt>
                <c:pt idx="1444">
                  <c:v>36.83164412479474</c:v>
                </c:pt>
                <c:pt idx="1445">
                  <c:v>36.25154871129939</c:v>
                </c:pt>
                <c:pt idx="1446">
                  <c:v>34.05528742958197</c:v>
                </c:pt>
                <c:pt idx="1447">
                  <c:v>37.58039736640694</c:v>
                </c:pt>
                <c:pt idx="1448">
                  <c:v>40.76699483805212</c:v>
                </c:pt>
                <c:pt idx="1449">
                  <c:v>41.84917346314602</c:v>
                </c:pt>
                <c:pt idx="1450">
                  <c:v>45.76586575264339</c:v>
                </c:pt>
                <c:pt idx="1451">
                  <c:v>38.84216965760999</c:v>
                </c:pt>
                <c:pt idx="1452">
                  <c:v>38.31387812009176</c:v>
                </c:pt>
                <c:pt idx="1453">
                  <c:v>41.89596100739134</c:v>
                </c:pt>
                <c:pt idx="1454">
                  <c:v>36.99332430720773</c:v>
                </c:pt>
                <c:pt idx="1455">
                  <c:v>40.69069975230198</c:v>
                </c:pt>
                <c:pt idx="1456">
                  <c:v>41.49686445664149</c:v>
                </c:pt>
                <c:pt idx="1457">
                  <c:v>43.76592684825035</c:v>
                </c:pt>
                <c:pt idx="1458">
                  <c:v>39.23275544200296</c:v>
                </c:pt>
                <c:pt idx="1459">
                  <c:v>36.41795323075712</c:v>
                </c:pt>
                <c:pt idx="1460">
                  <c:v>35.94415943353114</c:v>
                </c:pt>
                <c:pt idx="1461">
                  <c:v>41.20963954253407</c:v>
                </c:pt>
                <c:pt idx="1462">
                  <c:v>36.71440909656452</c:v>
                </c:pt>
                <c:pt idx="1463">
                  <c:v>44.26545973244346</c:v>
                </c:pt>
                <c:pt idx="1464">
                  <c:v>47.37243020558126</c:v>
                </c:pt>
                <c:pt idx="1465">
                  <c:v>39.71581549793985</c:v>
                </c:pt>
                <c:pt idx="1466">
                  <c:v>35.6488498205285</c:v>
                </c:pt>
                <c:pt idx="1467">
                  <c:v>40.96117938077704</c:v>
                </c:pt>
                <c:pt idx="1468">
                  <c:v>40.96231272058</c:v>
                </c:pt>
                <c:pt idx="1469">
                  <c:v>39.70049347735092</c:v>
                </c:pt>
                <c:pt idx="1470">
                  <c:v>45.5651757491992</c:v>
                </c:pt>
                <c:pt idx="1471">
                  <c:v>46.76039987509514</c:v>
                </c:pt>
                <c:pt idx="1472">
                  <c:v>35.75529648613904</c:v>
                </c:pt>
                <c:pt idx="1473">
                  <c:v>39.35972842529156</c:v>
                </c:pt>
                <c:pt idx="1474">
                  <c:v>37.9372524201952</c:v>
                </c:pt>
                <c:pt idx="1475">
                  <c:v>39.86604604739284</c:v>
                </c:pt>
                <c:pt idx="1476">
                  <c:v>35.13937900253591</c:v>
                </c:pt>
                <c:pt idx="1477">
                  <c:v>37.7763329625782</c:v>
                </c:pt>
                <c:pt idx="1478">
                  <c:v>45.84580648732909</c:v>
                </c:pt>
                <c:pt idx="1479">
                  <c:v>38.75196773187586</c:v>
                </c:pt>
                <c:pt idx="1480">
                  <c:v>37.22299013149105</c:v>
                </c:pt>
                <c:pt idx="1481">
                  <c:v>31.86531111649919</c:v>
                </c:pt>
                <c:pt idx="1482">
                  <c:v>38.906445611946</c:v>
                </c:pt>
                <c:pt idx="1483">
                  <c:v>37.85601442987971</c:v>
                </c:pt>
                <c:pt idx="1484">
                  <c:v>42.3781721468314</c:v>
                </c:pt>
                <c:pt idx="1485">
                  <c:v>44.7633223092714</c:v>
                </c:pt>
                <c:pt idx="1486">
                  <c:v>36.70448692594032</c:v>
                </c:pt>
                <c:pt idx="1487">
                  <c:v>38.64691945865329</c:v>
                </c:pt>
                <c:pt idx="1488">
                  <c:v>35.80894831262682</c:v>
                </c:pt>
                <c:pt idx="1489">
                  <c:v>36.71797721412937</c:v>
                </c:pt>
                <c:pt idx="1490">
                  <c:v>38.39755655146199</c:v>
                </c:pt>
                <c:pt idx="1491">
                  <c:v>39.24764697072224</c:v>
                </c:pt>
                <c:pt idx="1492">
                  <c:v>45.01706380411882</c:v>
                </c:pt>
                <c:pt idx="1493">
                  <c:v>37.23315549153095</c:v>
                </c:pt>
                <c:pt idx="1494">
                  <c:v>43.46978768443289</c:v>
                </c:pt>
                <c:pt idx="1495">
                  <c:v>37.5759995888334</c:v>
                </c:pt>
                <c:pt idx="1496">
                  <c:v>39.446080235146</c:v>
                </c:pt>
                <c:pt idx="1497">
                  <c:v>37.78357550064962</c:v>
                </c:pt>
                <c:pt idx="1498">
                  <c:v>38.85968601873418</c:v>
                </c:pt>
                <c:pt idx="1499">
                  <c:v>45.61283765114175</c:v>
                </c:pt>
                <c:pt idx="1500">
                  <c:v>37.7397132700434</c:v>
                </c:pt>
                <c:pt idx="1501">
                  <c:v>34.57312920402143</c:v>
                </c:pt>
                <c:pt idx="1502">
                  <c:v>33.62766374538702</c:v>
                </c:pt>
                <c:pt idx="1503">
                  <c:v>35.73648505759562</c:v>
                </c:pt>
                <c:pt idx="1504">
                  <c:v>36.72063573384077</c:v>
                </c:pt>
                <c:pt idx="1505">
                  <c:v>43.03018733651904</c:v>
                </c:pt>
                <c:pt idx="1506">
                  <c:v>38.31771157784704</c:v>
                </c:pt>
                <c:pt idx="1507">
                  <c:v>32.76816028531582</c:v>
                </c:pt>
                <c:pt idx="1508">
                  <c:v>38.54523713485475</c:v>
                </c:pt>
                <c:pt idx="1509">
                  <c:v>36.24910494140281</c:v>
                </c:pt>
                <c:pt idx="1510">
                  <c:v>36.47743151540999</c:v>
                </c:pt>
                <c:pt idx="1511">
                  <c:v>37.27490245250591</c:v>
                </c:pt>
                <c:pt idx="1512">
                  <c:v>38.01283794893666</c:v>
                </c:pt>
                <c:pt idx="1513">
                  <c:v>37.99247071386128</c:v>
                </c:pt>
                <c:pt idx="1514">
                  <c:v>34.52689858155259</c:v>
                </c:pt>
                <c:pt idx="1515">
                  <c:v>28.02014224604552</c:v>
                </c:pt>
                <c:pt idx="1516">
                  <c:v>37.49101174686657</c:v>
                </c:pt>
                <c:pt idx="1517">
                  <c:v>38.71650523442001</c:v>
                </c:pt>
                <c:pt idx="1518">
                  <c:v>37.74381908430642</c:v>
                </c:pt>
                <c:pt idx="1519">
                  <c:v>41.86146449433485</c:v>
                </c:pt>
                <c:pt idx="1520">
                  <c:v>41.6953564451846</c:v>
                </c:pt>
                <c:pt idx="1521">
                  <c:v>37.43472006578</c:v>
                </c:pt>
                <c:pt idx="1522">
                  <c:v>35.31414992709514</c:v>
                </c:pt>
                <c:pt idx="1523">
                  <c:v>38.54662985667319</c:v>
                </c:pt>
                <c:pt idx="1524">
                  <c:v>36.0524369937879</c:v>
                </c:pt>
                <c:pt idx="1525">
                  <c:v>32.7604583421377</c:v>
                </c:pt>
                <c:pt idx="1526">
                  <c:v>39.63008149854559</c:v>
                </c:pt>
                <c:pt idx="1527">
                  <c:v>40.38066545159197</c:v>
                </c:pt>
                <c:pt idx="1528">
                  <c:v>34.45276328094852</c:v>
                </c:pt>
                <c:pt idx="1529">
                  <c:v>41.14530068495501</c:v>
                </c:pt>
                <c:pt idx="1530">
                  <c:v>33.57383257034974</c:v>
                </c:pt>
                <c:pt idx="1531">
                  <c:v>34.22422739081814</c:v>
                </c:pt>
                <c:pt idx="1532">
                  <c:v>35.047258874742</c:v>
                </c:pt>
                <c:pt idx="1533">
                  <c:v>43.95191801857534</c:v>
                </c:pt>
                <c:pt idx="1534">
                  <c:v>39.84929246020094</c:v>
                </c:pt>
                <c:pt idx="1535">
                  <c:v>33.0725331617045</c:v>
                </c:pt>
                <c:pt idx="1536">
                  <c:v>34.06373699708337</c:v>
                </c:pt>
                <c:pt idx="1537">
                  <c:v>33.75497100104288</c:v>
                </c:pt>
                <c:pt idx="1538">
                  <c:v>39.00827216459334</c:v>
                </c:pt>
                <c:pt idx="1539">
                  <c:v>39.88925156827899</c:v>
                </c:pt>
                <c:pt idx="1540">
                  <c:v>43.36366154343114</c:v>
                </c:pt>
                <c:pt idx="1541">
                  <c:v>42.3526562764843</c:v>
                </c:pt>
                <c:pt idx="1542">
                  <c:v>37.31483432144902</c:v>
                </c:pt>
                <c:pt idx="1543">
                  <c:v>34.8957757664389</c:v>
                </c:pt>
                <c:pt idx="1544">
                  <c:v>32.91970964514945</c:v>
                </c:pt>
                <c:pt idx="1545">
                  <c:v>38.89298509785797</c:v>
                </c:pt>
                <c:pt idx="1546">
                  <c:v>33.08669017663819</c:v>
                </c:pt>
                <c:pt idx="1547">
                  <c:v>36.48061984068254</c:v>
                </c:pt>
                <c:pt idx="1548">
                  <c:v>44.66984108633495</c:v>
                </c:pt>
                <c:pt idx="1549">
                  <c:v>33.60384816570954</c:v>
                </c:pt>
                <c:pt idx="1550">
                  <c:v>35.86940824494351</c:v>
                </c:pt>
                <c:pt idx="1551">
                  <c:v>34.40576971428349</c:v>
                </c:pt>
                <c:pt idx="1552">
                  <c:v>37.46952157925539</c:v>
                </c:pt>
                <c:pt idx="1553">
                  <c:v>39.83672507547563</c:v>
                </c:pt>
                <c:pt idx="1554">
                  <c:v>40.73508255468042</c:v>
                </c:pt>
                <c:pt idx="1555">
                  <c:v>41.32381197498823</c:v>
                </c:pt>
                <c:pt idx="1556">
                  <c:v>37.10223096735493</c:v>
                </c:pt>
                <c:pt idx="1557">
                  <c:v>35.82737656725199</c:v>
                </c:pt>
                <c:pt idx="1558">
                  <c:v>40.69871741592347</c:v>
                </c:pt>
                <c:pt idx="1559">
                  <c:v>32.17290745039274</c:v>
                </c:pt>
                <c:pt idx="1560">
                  <c:v>34.9453869008212</c:v>
                </c:pt>
                <c:pt idx="1561">
                  <c:v>43.46959716325902</c:v>
                </c:pt>
                <c:pt idx="1562">
                  <c:v>44.89475090512332</c:v>
                </c:pt>
                <c:pt idx="1563">
                  <c:v>34.74057451164987</c:v>
                </c:pt>
                <c:pt idx="1564">
                  <c:v>36.961189219282</c:v>
                </c:pt>
                <c:pt idx="1565">
                  <c:v>37.62584842061852</c:v>
                </c:pt>
                <c:pt idx="1566">
                  <c:v>36.18430323239826</c:v>
                </c:pt>
                <c:pt idx="1567">
                  <c:v>37.91881415682462</c:v>
                </c:pt>
                <c:pt idx="1568">
                  <c:v>38.65457424922126</c:v>
                </c:pt>
                <c:pt idx="1569">
                  <c:v>35.68586297684244</c:v>
                </c:pt>
                <c:pt idx="1570">
                  <c:v>36.48252739235369</c:v>
                </c:pt>
                <c:pt idx="1571">
                  <c:v>39.15521443086708</c:v>
                </c:pt>
                <c:pt idx="1572">
                  <c:v>37.29947559587037</c:v>
                </c:pt>
                <c:pt idx="1573">
                  <c:v>39.120560218135</c:v>
                </c:pt>
                <c:pt idx="1574">
                  <c:v>37.07331661360894</c:v>
                </c:pt>
                <c:pt idx="1575">
                  <c:v>35.83445622456076</c:v>
                </c:pt>
                <c:pt idx="1576">
                  <c:v>41.87301411365372</c:v>
                </c:pt>
                <c:pt idx="1577">
                  <c:v>35.32321228269401</c:v>
                </c:pt>
                <c:pt idx="1578">
                  <c:v>32.33764009025514</c:v>
                </c:pt>
                <c:pt idx="1579">
                  <c:v>32.04873006080795</c:v>
                </c:pt>
                <c:pt idx="1580">
                  <c:v>34.65448030204004</c:v>
                </c:pt>
                <c:pt idx="1581">
                  <c:v>34.85779788357704</c:v>
                </c:pt>
                <c:pt idx="1582">
                  <c:v>38.19940926220754</c:v>
                </c:pt>
                <c:pt idx="1583">
                  <c:v>46.80382515994499</c:v>
                </c:pt>
                <c:pt idx="1584">
                  <c:v>34.85086821950819</c:v>
                </c:pt>
                <c:pt idx="1585">
                  <c:v>31.34300546059302</c:v>
                </c:pt>
                <c:pt idx="1586">
                  <c:v>36.50281201970434</c:v>
                </c:pt>
                <c:pt idx="1587">
                  <c:v>35.11596827988428</c:v>
                </c:pt>
                <c:pt idx="1588">
                  <c:v>33.04994614297857</c:v>
                </c:pt>
                <c:pt idx="1589">
                  <c:v>36.21365833379084</c:v>
                </c:pt>
                <c:pt idx="1590">
                  <c:v>37.30212776224374</c:v>
                </c:pt>
                <c:pt idx="1591">
                  <c:v>36.18411262766312</c:v>
                </c:pt>
                <c:pt idx="1592">
                  <c:v>34.32388424730188</c:v>
                </c:pt>
                <c:pt idx="1593">
                  <c:v>36.19681160069862</c:v>
                </c:pt>
                <c:pt idx="1594">
                  <c:v>36.08654816388214</c:v>
                </c:pt>
                <c:pt idx="1595">
                  <c:v>33.62312591623773</c:v>
                </c:pt>
                <c:pt idx="1596">
                  <c:v>37.65500397613001</c:v>
                </c:pt>
                <c:pt idx="1597">
                  <c:v>39.86352958426387</c:v>
                </c:pt>
                <c:pt idx="1598">
                  <c:v>32.50490996572334</c:v>
                </c:pt>
                <c:pt idx="1599">
                  <c:v>36.32057619719021</c:v>
                </c:pt>
                <c:pt idx="1600">
                  <c:v>39.75143519479715</c:v>
                </c:pt>
                <c:pt idx="1601">
                  <c:v>35.39791174365131</c:v>
                </c:pt>
                <c:pt idx="1602">
                  <c:v>31.61553492254165</c:v>
                </c:pt>
                <c:pt idx="1603">
                  <c:v>36.3195098949105</c:v>
                </c:pt>
                <c:pt idx="1604">
                  <c:v>45.90234624146414</c:v>
                </c:pt>
                <c:pt idx="1605">
                  <c:v>38.50043919656195</c:v>
                </c:pt>
                <c:pt idx="1606">
                  <c:v>34.84986834018987</c:v>
                </c:pt>
                <c:pt idx="1607">
                  <c:v>39.37601711431098</c:v>
                </c:pt>
                <c:pt idx="1608">
                  <c:v>35.38697045305599</c:v>
                </c:pt>
                <c:pt idx="1609">
                  <c:v>32.81823973360834</c:v>
                </c:pt>
                <c:pt idx="1610">
                  <c:v>38.15611141062227</c:v>
                </c:pt>
                <c:pt idx="1611">
                  <c:v>43.39802337882795</c:v>
                </c:pt>
                <c:pt idx="1612">
                  <c:v>35.8931725640979</c:v>
                </c:pt>
                <c:pt idx="1613">
                  <c:v>35.49242104219981</c:v>
                </c:pt>
                <c:pt idx="1614">
                  <c:v>29.96844458115774</c:v>
                </c:pt>
                <c:pt idx="1615">
                  <c:v>29.09014931794874</c:v>
                </c:pt>
                <c:pt idx="1616">
                  <c:v>38.45621919903719</c:v>
                </c:pt>
                <c:pt idx="1617">
                  <c:v>39.45128939964936</c:v>
                </c:pt>
                <c:pt idx="1618">
                  <c:v>43.85826887913844</c:v>
                </c:pt>
                <c:pt idx="1619">
                  <c:v>39.07729755976399</c:v>
                </c:pt>
                <c:pt idx="1620">
                  <c:v>34.5607162441137</c:v>
                </c:pt>
                <c:pt idx="1621">
                  <c:v>37.1932984561387</c:v>
                </c:pt>
                <c:pt idx="1622">
                  <c:v>33.76825819444637</c:v>
                </c:pt>
                <c:pt idx="1623">
                  <c:v>38.5835091953919</c:v>
                </c:pt>
                <c:pt idx="1624">
                  <c:v>37.59379256814146</c:v>
                </c:pt>
                <c:pt idx="1625">
                  <c:v>36.02251165371045</c:v>
                </c:pt>
                <c:pt idx="1626">
                  <c:v>30.19050686235719</c:v>
                </c:pt>
                <c:pt idx="1627">
                  <c:v>38.36450102888344</c:v>
                </c:pt>
                <c:pt idx="1628">
                  <c:v>32.33565355212786</c:v>
                </c:pt>
                <c:pt idx="1629">
                  <c:v>35.1872163285716</c:v>
                </c:pt>
                <c:pt idx="1630">
                  <c:v>36.33961932397586</c:v>
                </c:pt>
                <c:pt idx="1631">
                  <c:v>39.98837831988831</c:v>
                </c:pt>
                <c:pt idx="1632">
                  <c:v>43.2022720523931</c:v>
                </c:pt>
                <c:pt idx="1633">
                  <c:v>36.94260994645147</c:v>
                </c:pt>
                <c:pt idx="1634">
                  <c:v>34.3901583218265</c:v>
                </c:pt>
                <c:pt idx="1635">
                  <c:v>39.44701053689244</c:v>
                </c:pt>
                <c:pt idx="1636">
                  <c:v>34.93725276099076</c:v>
                </c:pt>
                <c:pt idx="1637">
                  <c:v>37.12436547326</c:v>
                </c:pt>
                <c:pt idx="1638">
                  <c:v>41.21724775170058</c:v>
                </c:pt>
                <c:pt idx="1639">
                  <c:v>39.90814050981422</c:v>
                </c:pt>
                <c:pt idx="1640">
                  <c:v>33.2866965346252</c:v>
                </c:pt>
                <c:pt idx="1641">
                  <c:v>32.32993212942747</c:v>
                </c:pt>
                <c:pt idx="1642">
                  <c:v>32.608458151346</c:v>
                </c:pt>
                <c:pt idx="1643">
                  <c:v>35.6999362621038</c:v>
                </c:pt>
                <c:pt idx="1644">
                  <c:v>36.36199708585684</c:v>
                </c:pt>
                <c:pt idx="1645">
                  <c:v>39.1352749688651</c:v>
                </c:pt>
                <c:pt idx="1646">
                  <c:v>37.80880963606559</c:v>
                </c:pt>
                <c:pt idx="1647">
                  <c:v>35.63288569053987</c:v>
                </c:pt>
                <c:pt idx="1648">
                  <c:v>36.36031801126284</c:v>
                </c:pt>
                <c:pt idx="1649">
                  <c:v>34.85647422257627</c:v>
                </c:pt>
                <c:pt idx="1650">
                  <c:v>34.97709887423</c:v>
                </c:pt>
                <c:pt idx="1651">
                  <c:v>36.24904557224573</c:v>
                </c:pt>
                <c:pt idx="1652">
                  <c:v>34.82464319865299</c:v>
                </c:pt>
                <c:pt idx="1653">
                  <c:v>41.31621926105674</c:v>
                </c:pt>
                <c:pt idx="1654">
                  <c:v>31.20388096288792</c:v>
                </c:pt>
                <c:pt idx="1655">
                  <c:v>40.28724979141197</c:v>
                </c:pt>
                <c:pt idx="1656">
                  <c:v>36.9841057089235</c:v>
                </c:pt>
                <c:pt idx="1657">
                  <c:v>37.56583559212096</c:v>
                </c:pt>
                <c:pt idx="1658">
                  <c:v>36.95180716922791</c:v>
                </c:pt>
                <c:pt idx="1659">
                  <c:v>39.20689668909809</c:v>
                </c:pt>
                <c:pt idx="1660">
                  <c:v>42.95806282898088</c:v>
                </c:pt>
                <c:pt idx="1661">
                  <c:v>38.66110536058005</c:v>
                </c:pt>
                <c:pt idx="1662">
                  <c:v>33.15083747665364</c:v>
                </c:pt>
                <c:pt idx="1663">
                  <c:v>34.531058752741</c:v>
                </c:pt>
                <c:pt idx="1664">
                  <c:v>35.80478478438904</c:v>
                </c:pt>
                <c:pt idx="1665">
                  <c:v>30.77230673216278</c:v>
                </c:pt>
                <c:pt idx="1666">
                  <c:v>36.9675981967959</c:v>
                </c:pt>
                <c:pt idx="1667">
                  <c:v>43.1866003991431</c:v>
                </c:pt>
                <c:pt idx="1668">
                  <c:v>30.50928893751603</c:v>
                </c:pt>
                <c:pt idx="1669">
                  <c:v>39.06177933045217</c:v>
                </c:pt>
                <c:pt idx="1670">
                  <c:v>37.19765271080328</c:v>
                </c:pt>
                <c:pt idx="1671">
                  <c:v>38.06975987705243</c:v>
                </c:pt>
                <c:pt idx="1672">
                  <c:v>16.34371975228659</c:v>
                </c:pt>
                <c:pt idx="1673">
                  <c:v>52.87407555184982</c:v>
                </c:pt>
                <c:pt idx="1674">
                  <c:v>42.6579033029268</c:v>
                </c:pt>
                <c:pt idx="1675">
                  <c:v>32.19992923072238</c:v>
                </c:pt>
                <c:pt idx="1676">
                  <c:v>36.08042593180359</c:v>
                </c:pt>
                <c:pt idx="1677">
                  <c:v>35.7776338339857</c:v>
                </c:pt>
                <c:pt idx="1678">
                  <c:v>35.27130635952132</c:v>
                </c:pt>
                <c:pt idx="1679">
                  <c:v>38.805499019702</c:v>
                </c:pt>
                <c:pt idx="1680">
                  <c:v>36.65896243580094</c:v>
                </c:pt>
                <c:pt idx="1681">
                  <c:v>44.442569709573</c:v>
                </c:pt>
                <c:pt idx="1682">
                  <c:v>35.85497874873275</c:v>
                </c:pt>
                <c:pt idx="1683">
                  <c:v>30.39854280339458</c:v>
                </c:pt>
                <c:pt idx="1684">
                  <c:v>38.2353508574559</c:v>
                </c:pt>
                <c:pt idx="1685">
                  <c:v>37.04161109898808</c:v>
                </c:pt>
                <c:pt idx="1686">
                  <c:v>36.66189847796019</c:v>
                </c:pt>
                <c:pt idx="1687">
                  <c:v>46.78468624655061</c:v>
                </c:pt>
                <c:pt idx="1688">
                  <c:v>45.44869485138379</c:v>
                </c:pt>
                <c:pt idx="1689">
                  <c:v>35.26137818620947</c:v>
                </c:pt>
                <c:pt idx="1690">
                  <c:v>36.62733799577932</c:v>
                </c:pt>
                <c:pt idx="1691">
                  <c:v>41.55653695630906</c:v>
                </c:pt>
                <c:pt idx="1692">
                  <c:v>33.93499508808772</c:v>
                </c:pt>
                <c:pt idx="1693">
                  <c:v>38.22624824196033</c:v>
                </c:pt>
                <c:pt idx="1694">
                  <c:v>41.47012485146929</c:v>
                </c:pt>
                <c:pt idx="1695">
                  <c:v>46.44622186233599</c:v>
                </c:pt>
                <c:pt idx="1696">
                  <c:v>40.62334840074575</c:v>
                </c:pt>
                <c:pt idx="1697">
                  <c:v>43.82469679389599</c:v>
                </c:pt>
                <c:pt idx="1698">
                  <c:v>48.78157736963599</c:v>
                </c:pt>
                <c:pt idx="1699">
                  <c:v>15.858506979828</c:v>
                </c:pt>
                <c:pt idx="1700">
                  <c:v>40.24742072863781</c:v>
                </c:pt>
                <c:pt idx="1701">
                  <c:v>36.51456224989774</c:v>
                </c:pt>
                <c:pt idx="1702">
                  <c:v>38.85547209365374</c:v>
                </c:pt>
                <c:pt idx="1703">
                  <c:v>26.96210600659282</c:v>
                </c:pt>
                <c:pt idx="1704">
                  <c:v>40.37632198108709</c:v>
                </c:pt>
                <c:pt idx="1705">
                  <c:v>40.06609370222114</c:v>
                </c:pt>
                <c:pt idx="1706">
                  <c:v>27.22156875989614</c:v>
                </c:pt>
                <c:pt idx="1707">
                  <c:v>30.27112108889014</c:v>
                </c:pt>
                <c:pt idx="1708">
                  <c:v>37.12103960685797</c:v>
                </c:pt>
                <c:pt idx="1709">
                  <c:v>38.75207768632445</c:v>
                </c:pt>
                <c:pt idx="1710">
                  <c:v>30.62616375333792</c:v>
                </c:pt>
                <c:pt idx="1711">
                  <c:v>32.1957790869675</c:v>
                </c:pt>
                <c:pt idx="1712">
                  <c:v>27.86817725624888</c:v>
                </c:pt>
                <c:pt idx="1713">
                  <c:v>33.12583103669074</c:v>
                </c:pt>
                <c:pt idx="1714">
                  <c:v>31.7117658223621</c:v>
                </c:pt>
                <c:pt idx="1715">
                  <c:v>36.42399527773492</c:v>
                </c:pt>
                <c:pt idx="1716">
                  <c:v>41.36647287279715</c:v>
                </c:pt>
                <c:pt idx="1717">
                  <c:v>29.85914757867839</c:v>
                </c:pt>
                <c:pt idx="1718">
                  <c:v>32.57258667331374</c:v>
                </c:pt>
                <c:pt idx="1719">
                  <c:v>31.28284631913228</c:v>
                </c:pt>
                <c:pt idx="1720">
                  <c:v>32.05300166919497</c:v>
                </c:pt>
                <c:pt idx="1721">
                  <c:v>36.2492608783586</c:v>
                </c:pt>
                <c:pt idx="1722">
                  <c:v>35.08327557241002</c:v>
                </c:pt>
                <c:pt idx="1723">
                  <c:v>39.65731988466764</c:v>
                </c:pt>
                <c:pt idx="1724">
                  <c:v>30.51548885025701</c:v>
                </c:pt>
                <c:pt idx="1725">
                  <c:v>37.18319092604692</c:v>
                </c:pt>
                <c:pt idx="1726">
                  <c:v>32.4940218524008</c:v>
                </c:pt>
                <c:pt idx="1727">
                  <c:v>34.8221747015128</c:v>
                </c:pt>
                <c:pt idx="1728">
                  <c:v>36.04648958070999</c:v>
                </c:pt>
                <c:pt idx="1729">
                  <c:v>33.98414490573179</c:v>
                </c:pt>
                <c:pt idx="1730">
                  <c:v>37.77349546975339</c:v>
                </c:pt>
                <c:pt idx="1731">
                  <c:v>30.18693572006505</c:v>
                </c:pt>
                <c:pt idx="1732">
                  <c:v>34.05898392340388</c:v>
                </c:pt>
                <c:pt idx="1733">
                  <c:v>32.32714057024</c:v>
                </c:pt>
                <c:pt idx="1734">
                  <c:v>29.7714905218694</c:v>
                </c:pt>
                <c:pt idx="1735">
                  <c:v>30.50055858839669</c:v>
                </c:pt>
                <c:pt idx="1736">
                  <c:v>35.484027816451</c:v>
                </c:pt>
                <c:pt idx="1737">
                  <c:v>40.47538889140638</c:v>
                </c:pt>
                <c:pt idx="1738">
                  <c:v>26.53393728356907</c:v>
                </c:pt>
                <c:pt idx="1739">
                  <c:v>33.89610238345263</c:v>
                </c:pt>
                <c:pt idx="1740">
                  <c:v>32.44369016476514</c:v>
                </c:pt>
                <c:pt idx="1741">
                  <c:v>33.16488528545339</c:v>
                </c:pt>
                <c:pt idx="1742">
                  <c:v>39.29438537843785</c:v>
                </c:pt>
                <c:pt idx="1743">
                  <c:v>34.64122121748944</c:v>
                </c:pt>
                <c:pt idx="1744">
                  <c:v>41.30465788580399</c:v>
                </c:pt>
                <c:pt idx="1745">
                  <c:v>33.57583591827395</c:v>
                </c:pt>
                <c:pt idx="1746">
                  <c:v>33.34068004595709</c:v>
                </c:pt>
                <c:pt idx="1747">
                  <c:v>38.8359238839586</c:v>
                </c:pt>
                <c:pt idx="1748">
                  <c:v>41.85539034349943</c:v>
                </c:pt>
                <c:pt idx="1749">
                  <c:v>38.97218113398868</c:v>
                </c:pt>
                <c:pt idx="1750">
                  <c:v>37.19357561948511</c:v>
                </c:pt>
                <c:pt idx="1751">
                  <c:v>49.5644817198099</c:v>
                </c:pt>
                <c:pt idx="1752">
                  <c:v>30.51427281839126</c:v>
                </c:pt>
                <c:pt idx="1753">
                  <c:v>36.81508991729636</c:v>
                </c:pt>
                <c:pt idx="1754">
                  <c:v>37.61444535484487</c:v>
                </c:pt>
                <c:pt idx="1755">
                  <c:v>37.66315114534202</c:v>
                </c:pt>
                <c:pt idx="1756">
                  <c:v>36.00365883603707</c:v>
                </c:pt>
                <c:pt idx="1757">
                  <c:v>40.43068480006917</c:v>
                </c:pt>
                <c:pt idx="1758">
                  <c:v>44.28828646957982</c:v>
                </c:pt>
                <c:pt idx="1759">
                  <c:v>36.19794703368694</c:v>
                </c:pt>
                <c:pt idx="1760">
                  <c:v>40.7783029321807</c:v>
                </c:pt>
                <c:pt idx="1761">
                  <c:v>35.96900583178805</c:v>
                </c:pt>
                <c:pt idx="1762">
                  <c:v>32.21213578499148</c:v>
                </c:pt>
                <c:pt idx="1763">
                  <c:v>37.98318216361884</c:v>
                </c:pt>
                <c:pt idx="1764">
                  <c:v>40.00794778104189</c:v>
                </c:pt>
                <c:pt idx="1765">
                  <c:v>46.3965948739654</c:v>
                </c:pt>
                <c:pt idx="1766">
                  <c:v>34.86265571795401</c:v>
                </c:pt>
                <c:pt idx="1767">
                  <c:v>39.77158355066909</c:v>
                </c:pt>
                <c:pt idx="1768">
                  <c:v>37.6266923698848</c:v>
                </c:pt>
                <c:pt idx="1769">
                  <c:v>37.78628051311482</c:v>
                </c:pt>
                <c:pt idx="1770">
                  <c:v>36.82658712141284</c:v>
                </c:pt>
                <c:pt idx="1771">
                  <c:v>42.40971826742736</c:v>
                </c:pt>
                <c:pt idx="1772">
                  <c:v>46.80869671980329</c:v>
                </c:pt>
                <c:pt idx="1773">
                  <c:v>38.56519303943167</c:v>
                </c:pt>
                <c:pt idx="1774">
                  <c:v>37.8925787429786</c:v>
                </c:pt>
                <c:pt idx="1775">
                  <c:v>38.60700075763499</c:v>
                </c:pt>
                <c:pt idx="1776">
                  <c:v>36.34140519060199</c:v>
                </c:pt>
                <c:pt idx="1777">
                  <c:v>38.91775173904599</c:v>
                </c:pt>
                <c:pt idx="1778">
                  <c:v>45.094142801071</c:v>
                </c:pt>
                <c:pt idx="1779">
                  <c:v>42.84751537220074</c:v>
                </c:pt>
                <c:pt idx="1780">
                  <c:v>39.77482067093882</c:v>
                </c:pt>
                <c:pt idx="1781">
                  <c:v>39.38839497419156</c:v>
                </c:pt>
                <c:pt idx="1782">
                  <c:v>40.18684644702405</c:v>
                </c:pt>
                <c:pt idx="1783">
                  <c:v>38.81539584074731</c:v>
                </c:pt>
                <c:pt idx="1784">
                  <c:v>38.3055076479113</c:v>
                </c:pt>
                <c:pt idx="1785">
                  <c:v>39.41500186239524</c:v>
                </c:pt>
                <c:pt idx="1786">
                  <c:v>31.23331485659519</c:v>
                </c:pt>
                <c:pt idx="1787">
                  <c:v>37.49909018235142</c:v>
                </c:pt>
                <c:pt idx="1788">
                  <c:v>34.3270751437298</c:v>
                </c:pt>
                <c:pt idx="1789">
                  <c:v>38.0878318207653</c:v>
                </c:pt>
                <c:pt idx="1790">
                  <c:v>34.893400963816</c:v>
                </c:pt>
                <c:pt idx="1791">
                  <c:v>39.85510405626894</c:v>
                </c:pt>
                <c:pt idx="1792">
                  <c:v>44.61251928435322</c:v>
                </c:pt>
                <c:pt idx="1793">
                  <c:v>33.62902560152352</c:v>
                </c:pt>
                <c:pt idx="1794">
                  <c:v>38.2551208088652</c:v>
                </c:pt>
                <c:pt idx="1795">
                  <c:v>39.16891928925644</c:v>
                </c:pt>
                <c:pt idx="1796">
                  <c:v>37.16360511512394</c:v>
                </c:pt>
                <c:pt idx="1797">
                  <c:v>41.93610084364722</c:v>
                </c:pt>
                <c:pt idx="1798">
                  <c:v>36.5921216121355</c:v>
                </c:pt>
                <c:pt idx="1799">
                  <c:v>42.75545995471488</c:v>
                </c:pt>
                <c:pt idx="1800">
                  <c:v>46.02149130347701</c:v>
                </c:pt>
                <c:pt idx="1801">
                  <c:v>38.51313231494258</c:v>
                </c:pt>
                <c:pt idx="1802">
                  <c:v>36.00021376768309</c:v>
                </c:pt>
                <c:pt idx="1803">
                  <c:v>40.09300788577006</c:v>
                </c:pt>
                <c:pt idx="1804">
                  <c:v>37.33052971956428</c:v>
                </c:pt>
                <c:pt idx="1805">
                  <c:v>40.26224031101985</c:v>
                </c:pt>
                <c:pt idx="1806">
                  <c:v>42.33129422870724</c:v>
                </c:pt>
                <c:pt idx="1807">
                  <c:v>43.56046350256034</c:v>
                </c:pt>
                <c:pt idx="1808">
                  <c:v>36.00281831059083</c:v>
                </c:pt>
                <c:pt idx="1809">
                  <c:v>36.86617037116377</c:v>
                </c:pt>
                <c:pt idx="1810">
                  <c:v>41.95665327175982</c:v>
                </c:pt>
                <c:pt idx="1811">
                  <c:v>42.18060864885788</c:v>
                </c:pt>
                <c:pt idx="1812">
                  <c:v>37.95299092490607</c:v>
                </c:pt>
                <c:pt idx="1813">
                  <c:v>42.3069024260193</c:v>
                </c:pt>
                <c:pt idx="1814">
                  <c:v>45.40592017982108</c:v>
                </c:pt>
                <c:pt idx="1815">
                  <c:v>19.51694051113672</c:v>
                </c:pt>
                <c:pt idx="1816">
                  <c:v>40.24945263975863</c:v>
                </c:pt>
                <c:pt idx="1817">
                  <c:v>38.67668958730084</c:v>
                </c:pt>
                <c:pt idx="1818">
                  <c:v>37.20189497773172</c:v>
                </c:pt>
                <c:pt idx="1819">
                  <c:v>41.7893129248715</c:v>
                </c:pt>
                <c:pt idx="1820">
                  <c:v>38.1727230528753</c:v>
                </c:pt>
                <c:pt idx="1821">
                  <c:v>44.02766449755539</c:v>
                </c:pt>
                <c:pt idx="1822">
                  <c:v>33.96586476865532</c:v>
                </c:pt>
                <c:pt idx="1823">
                  <c:v>38.68385455253834</c:v>
                </c:pt>
                <c:pt idx="1824">
                  <c:v>37.40957560434008</c:v>
                </c:pt>
                <c:pt idx="1825">
                  <c:v>35.98694041120874</c:v>
                </c:pt>
                <c:pt idx="1826">
                  <c:v>39.04006172172502</c:v>
                </c:pt>
                <c:pt idx="1827">
                  <c:v>42.17488459740851</c:v>
                </c:pt>
                <c:pt idx="1828">
                  <c:v>47.4171571483319</c:v>
                </c:pt>
                <c:pt idx="1829">
                  <c:v>35.20609704061867</c:v>
                </c:pt>
                <c:pt idx="1830">
                  <c:v>38.10761714863649</c:v>
                </c:pt>
                <c:pt idx="1831">
                  <c:v>35.4912489741836</c:v>
                </c:pt>
                <c:pt idx="1832">
                  <c:v>38.637988558782</c:v>
                </c:pt>
                <c:pt idx="1833">
                  <c:v>39.35725840141293</c:v>
                </c:pt>
                <c:pt idx="1834">
                  <c:v>45.59829718859791</c:v>
                </c:pt>
                <c:pt idx="1835">
                  <c:v>50.9798883425444</c:v>
                </c:pt>
                <c:pt idx="1836">
                  <c:v>42.50715222801864</c:v>
                </c:pt>
                <c:pt idx="1837">
                  <c:v>39.19829506493781</c:v>
                </c:pt>
                <c:pt idx="1838">
                  <c:v>34.3428147861154</c:v>
                </c:pt>
                <c:pt idx="1839">
                  <c:v>37.68660038990373</c:v>
                </c:pt>
                <c:pt idx="1840">
                  <c:v>36.32581453236168</c:v>
                </c:pt>
                <c:pt idx="1841">
                  <c:v>37.14156706719731</c:v>
                </c:pt>
                <c:pt idx="1842">
                  <c:v>46.0828462942891</c:v>
                </c:pt>
                <c:pt idx="1843">
                  <c:v>34.0344051372068</c:v>
                </c:pt>
                <c:pt idx="1844">
                  <c:v>34.50522700537334</c:v>
                </c:pt>
                <c:pt idx="1845">
                  <c:v>38.85071846726892</c:v>
                </c:pt>
                <c:pt idx="1846">
                  <c:v>35.11402295841314</c:v>
                </c:pt>
                <c:pt idx="1847">
                  <c:v>36.58463897825617</c:v>
                </c:pt>
                <c:pt idx="1848">
                  <c:v>39.67904555272072</c:v>
                </c:pt>
                <c:pt idx="1849">
                  <c:v>40.06964239597244</c:v>
                </c:pt>
                <c:pt idx="1850">
                  <c:v>39.29057040513483</c:v>
                </c:pt>
                <c:pt idx="1851">
                  <c:v>38.37235980926528</c:v>
                </c:pt>
                <c:pt idx="1852">
                  <c:v>37.30434786289894</c:v>
                </c:pt>
                <c:pt idx="1853">
                  <c:v>39.26496228433651</c:v>
                </c:pt>
                <c:pt idx="1854">
                  <c:v>35.80427097461669</c:v>
                </c:pt>
                <c:pt idx="1855">
                  <c:v>42.7659159328743</c:v>
                </c:pt>
                <c:pt idx="1856">
                  <c:v>45.94558603734289</c:v>
                </c:pt>
                <c:pt idx="1857">
                  <c:v>40.68082508928197</c:v>
                </c:pt>
                <c:pt idx="1858">
                  <c:v>35.65283809122677</c:v>
                </c:pt>
                <c:pt idx="1859">
                  <c:v>39.52426391540612</c:v>
                </c:pt>
                <c:pt idx="1860">
                  <c:v>37.14404494898978</c:v>
                </c:pt>
                <c:pt idx="1861">
                  <c:v>42.28210333192416</c:v>
                </c:pt>
                <c:pt idx="1862">
                  <c:v>44.84676544413848</c:v>
                </c:pt>
                <c:pt idx="1863">
                  <c:v>43.09570323711528</c:v>
                </c:pt>
                <c:pt idx="1864">
                  <c:v>39.94950380430861</c:v>
                </c:pt>
                <c:pt idx="1865">
                  <c:v>38.16977122626617</c:v>
                </c:pt>
                <c:pt idx="1866">
                  <c:v>40.18883604197375</c:v>
                </c:pt>
                <c:pt idx="1867">
                  <c:v>38.83355881730977</c:v>
                </c:pt>
                <c:pt idx="1868">
                  <c:v>36.90897492714678</c:v>
                </c:pt>
                <c:pt idx="1869">
                  <c:v>50.15294871945733</c:v>
                </c:pt>
                <c:pt idx="1870">
                  <c:v>42.65182492468582</c:v>
                </c:pt>
                <c:pt idx="1871">
                  <c:v>32.81133307309311</c:v>
                </c:pt>
                <c:pt idx="1872">
                  <c:v>37.33110225753619</c:v>
                </c:pt>
                <c:pt idx="1873">
                  <c:v>40.16517008003555</c:v>
                </c:pt>
                <c:pt idx="1874">
                  <c:v>38.15358589388977</c:v>
                </c:pt>
                <c:pt idx="1875">
                  <c:v>35.15769760324509</c:v>
                </c:pt>
                <c:pt idx="1876">
                  <c:v>38.56281648574947</c:v>
                </c:pt>
                <c:pt idx="1877">
                  <c:v>40.07996271178168</c:v>
                </c:pt>
                <c:pt idx="1878">
                  <c:v>35.19501467486783</c:v>
                </c:pt>
                <c:pt idx="1879">
                  <c:v>37.30570095237292</c:v>
                </c:pt>
                <c:pt idx="1880">
                  <c:v>41.96744706968941</c:v>
                </c:pt>
                <c:pt idx="1881">
                  <c:v>36.55850372296612</c:v>
                </c:pt>
                <c:pt idx="1882">
                  <c:v>40.5520562914491</c:v>
                </c:pt>
                <c:pt idx="1883">
                  <c:v>37.65170133587107</c:v>
                </c:pt>
                <c:pt idx="1884">
                  <c:v>42.38456612262839</c:v>
                </c:pt>
                <c:pt idx="1885">
                  <c:v>38.91027640404684</c:v>
                </c:pt>
                <c:pt idx="1886">
                  <c:v>40.2737749468952</c:v>
                </c:pt>
                <c:pt idx="1887">
                  <c:v>40.54945311362491</c:v>
                </c:pt>
                <c:pt idx="1888">
                  <c:v>43.4383829829685</c:v>
                </c:pt>
                <c:pt idx="1889">
                  <c:v>39.95915193058998</c:v>
                </c:pt>
                <c:pt idx="1890">
                  <c:v>35.38835817290384</c:v>
                </c:pt>
                <c:pt idx="1891">
                  <c:v>42.1538080635658</c:v>
                </c:pt>
                <c:pt idx="1892">
                  <c:v>31.12837379731732</c:v>
                </c:pt>
                <c:pt idx="1893">
                  <c:v>37.96543527921592</c:v>
                </c:pt>
                <c:pt idx="1894">
                  <c:v>36.4664801041508</c:v>
                </c:pt>
                <c:pt idx="1895">
                  <c:v>38.76779650889706</c:v>
                </c:pt>
                <c:pt idx="1896">
                  <c:v>36.20620198754592</c:v>
                </c:pt>
                <c:pt idx="1897">
                  <c:v>39.66155458011872</c:v>
                </c:pt>
                <c:pt idx="1898">
                  <c:v>41.31157166352603</c:v>
                </c:pt>
                <c:pt idx="1899">
                  <c:v>40.64413643098651</c:v>
                </c:pt>
                <c:pt idx="1900">
                  <c:v>34.65729311942087</c:v>
                </c:pt>
                <c:pt idx="1901">
                  <c:v>36.5088586496898</c:v>
                </c:pt>
                <c:pt idx="1902">
                  <c:v>38.14769596901809</c:v>
                </c:pt>
                <c:pt idx="1903">
                  <c:v>37.37052359853035</c:v>
                </c:pt>
                <c:pt idx="1904">
                  <c:v>41.68703454833388</c:v>
                </c:pt>
                <c:pt idx="1905">
                  <c:v>40.18136482197901</c:v>
                </c:pt>
                <c:pt idx="1906">
                  <c:v>36.96857700004315</c:v>
                </c:pt>
                <c:pt idx="1907">
                  <c:v>33.19085337198867</c:v>
                </c:pt>
                <c:pt idx="1908">
                  <c:v>40.13996782734991</c:v>
                </c:pt>
                <c:pt idx="1909">
                  <c:v>33.79162108799377</c:v>
                </c:pt>
                <c:pt idx="1910">
                  <c:v>36.91980958931796</c:v>
                </c:pt>
                <c:pt idx="1911">
                  <c:v>38.10657707435315</c:v>
                </c:pt>
                <c:pt idx="1912">
                  <c:v>42.75035648090653</c:v>
                </c:pt>
                <c:pt idx="1913">
                  <c:v>30.0860648999156</c:v>
                </c:pt>
                <c:pt idx="1914">
                  <c:v>33.88547298723952</c:v>
                </c:pt>
                <c:pt idx="1915">
                  <c:v>35.9452625960528</c:v>
                </c:pt>
                <c:pt idx="1916">
                  <c:v>36.06961053054422</c:v>
                </c:pt>
                <c:pt idx="1917">
                  <c:v>36.81306423130704</c:v>
                </c:pt>
                <c:pt idx="1918">
                  <c:v>44.53732261752703</c:v>
                </c:pt>
                <c:pt idx="1919">
                  <c:v>44.63954753119905</c:v>
                </c:pt>
                <c:pt idx="1920">
                  <c:v>40.51009367229599</c:v>
                </c:pt>
                <c:pt idx="1921">
                  <c:v>39.31718883087142</c:v>
                </c:pt>
                <c:pt idx="1922">
                  <c:v>38.00229004803534</c:v>
                </c:pt>
                <c:pt idx="1923">
                  <c:v>41.11950288283298</c:v>
                </c:pt>
                <c:pt idx="1924">
                  <c:v>36.61839533908645</c:v>
                </c:pt>
                <c:pt idx="1925">
                  <c:v>37.1249764335156</c:v>
                </c:pt>
                <c:pt idx="1926">
                  <c:v>40.96171980032708</c:v>
                </c:pt>
                <c:pt idx="1927">
                  <c:v>35.56038735523</c:v>
                </c:pt>
                <c:pt idx="1928">
                  <c:v>35.60347717209329</c:v>
                </c:pt>
                <c:pt idx="1929">
                  <c:v>40.15979782130317</c:v>
                </c:pt>
                <c:pt idx="1930">
                  <c:v>35.08053114325591</c:v>
                </c:pt>
                <c:pt idx="1931">
                  <c:v>34.59656380239857</c:v>
                </c:pt>
                <c:pt idx="1932">
                  <c:v>42.27603008091917</c:v>
                </c:pt>
                <c:pt idx="1933">
                  <c:v>47.72885364629157</c:v>
                </c:pt>
                <c:pt idx="1934">
                  <c:v>40.44449903977875</c:v>
                </c:pt>
                <c:pt idx="1935">
                  <c:v>36.94060644021656</c:v>
                </c:pt>
                <c:pt idx="1936">
                  <c:v>34.833236008587</c:v>
                </c:pt>
                <c:pt idx="1937">
                  <c:v>38.45010099777151</c:v>
                </c:pt>
                <c:pt idx="1938">
                  <c:v>37.3280282563312</c:v>
                </c:pt>
                <c:pt idx="1939">
                  <c:v>37.84433748299583</c:v>
                </c:pt>
                <c:pt idx="1940">
                  <c:v>39.29925228654106</c:v>
                </c:pt>
                <c:pt idx="1941">
                  <c:v>35.48736712737409</c:v>
                </c:pt>
                <c:pt idx="1942">
                  <c:v>33.29655394530355</c:v>
                </c:pt>
                <c:pt idx="1943">
                  <c:v>34.4149059663829</c:v>
                </c:pt>
                <c:pt idx="1944">
                  <c:v>37.87730570312862</c:v>
                </c:pt>
                <c:pt idx="1945">
                  <c:v>37.69009424356781</c:v>
                </c:pt>
                <c:pt idx="1946">
                  <c:v>42.51210823723404</c:v>
                </c:pt>
                <c:pt idx="1947">
                  <c:v>40.82084074371144</c:v>
                </c:pt>
                <c:pt idx="1948">
                  <c:v>40.62550001515828</c:v>
                </c:pt>
                <c:pt idx="1949">
                  <c:v>36.54310109726534</c:v>
                </c:pt>
                <c:pt idx="1950">
                  <c:v>37.85765925301914</c:v>
                </c:pt>
                <c:pt idx="1951">
                  <c:v>36.09966703209987</c:v>
                </c:pt>
                <c:pt idx="1952">
                  <c:v>34.81038870605473</c:v>
                </c:pt>
                <c:pt idx="1953">
                  <c:v>40.53140909904374</c:v>
                </c:pt>
                <c:pt idx="1954">
                  <c:v>47.88447871870854</c:v>
                </c:pt>
                <c:pt idx="1955">
                  <c:v>33.12926303571204</c:v>
                </c:pt>
                <c:pt idx="1956">
                  <c:v>37.05274842620329</c:v>
                </c:pt>
                <c:pt idx="1957">
                  <c:v>32.41595055586289</c:v>
                </c:pt>
                <c:pt idx="1958">
                  <c:v>33.37212614655518</c:v>
                </c:pt>
                <c:pt idx="1959">
                  <c:v>29.17053694845139</c:v>
                </c:pt>
                <c:pt idx="1960">
                  <c:v>35.1976379969164</c:v>
                </c:pt>
                <c:pt idx="1961">
                  <c:v>36.05117055792564</c:v>
                </c:pt>
                <c:pt idx="1962">
                  <c:v>32.58568099128829</c:v>
                </c:pt>
                <c:pt idx="1963">
                  <c:v>32.2785182964999</c:v>
                </c:pt>
                <c:pt idx="1964">
                  <c:v>35.096665502535</c:v>
                </c:pt>
                <c:pt idx="1965">
                  <c:v>41.03127585542855</c:v>
                </c:pt>
                <c:pt idx="1966">
                  <c:v>32.60149299950771</c:v>
                </c:pt>
                <c:pt idx="1967">
                  <c:v>29.94138823081738</c:v>
                </c:pt>
                <c:pt idx="1968">
                  <c:v>46.31584475134406</c:v>
                </c:pt>
                <c:pt idx="1969">
                  <c:v>36.84503734077902</c:v>
                </c:pt>
                <c:pt idx="1970">
                  <c:v>34.87126549800695</c:v>
                </c:pt>
                <c:pt idx="1971">
                  <c:v>35.88828952651932</c:v>
                </c:pt>
                <c:pt idx="1972">
                  <c:v>38.76624887382575</c:v>
                </c:pt>
                <c:pt idx="1973">
                  <c:v>35.6316369060952</c:v>
                </c:pt>
                <c:pt idx="1974">
                  <c:v>39.24401691665906</c:v>
                </c:pt>
                <c:pt idx="1975">
                  <c:v>43.55292828852844</c:v>
                </c:pt>
                <c:pt idx="1976">
                  <c:v>32.86406502183699</c:v>
                </c:pt>
                <c:pt idx="1977">
                  <c:v>33.77482139915102</c:v>
                </c:pt>
                <c:pt idx="1978">
                  <c:v>39.25088919041089</c:v>
                </c:pt>
                <c:pt idx="1979">
                  <c:v>33.52698030036177</c:v>
                </c:pt>
                <c:pt idx="1980">
                  <c:v>32.18446834093084</c:v>
                </c:pt>
                <c:pt idx="1981">
                  <c:v>38.1036084433015</c:v>
                </c:pt>
                <c:pt idx="1982">
                  <c:v>44.54846533201392</c:v>
                </c:pt>
                <c:pt idx="1983">
                  <c:v>36.40806333561054</c:v>
                </c:pt>
                <c:pt idx="1984">
                  <c:v>34.10224139035758</c:v>
                </c:pt>
                <c:pt idx="1985">
                  <c:v>36.19193816989213</c:v>
                </c:pt>
                <c:pt idx="1986">
                  <c:v>32.85720199490142</c:v>
                </c:pt>
                <c:pt idx="1987">
                  <c:v>35.2997883519397</c:v>
                </c:pt>
                <c:pt idx="1988">
                  <c:v>43.58949931185402</c:v>
                </c:pt>
                <c:pt idx="1989">
                  <c:v>39.7630106411834</c:v>
                </c:pt>
                <c:pt idx="1990">
                  <c:v>34.7612228546738</c:v>
                </c:pt>
                <c:pt idx="1991">
                  <c:v>38.81178116658999</c:v>
                </c:pt>
                <c:pt idx="1992">
                  <c:v>37.06808704274682</c:v>
                </c:pt>
                <c:pt idx="1993">
                  <c:v>34.89623825055</c:v>
                </c:pt>
                <c:pt idx="1994">
                  <c:v>37.02494709085745</c:v>
                </c:pt>
                <c:pt idx="1995">
                  <c:v>37.87345232791991</c:v>
                </c:pt>
                <c:pt idx="1996">
                  <c:v>38.75165138993174</c:v>
                </c:pt>
                <c:pt idx="1997">
                  <c:v>35.4596928456752</c:v>
                </c:pt>
                <c:pt idx="1998">
                  <c:v>37.79261630624232</c:v>
                </c:pt>
                <c:pt idx="1999">
                  <c:v>35.43222563589386</c:v>
                </c:pt>
                <c:pt idx="2000">
                  <c:v>31.43262385689475</c:v>
                </c:pt>
                <c:pt idx="2001">
                  <c:v>33.70248589711988</c:v>
                </c:pt>
                <c:pt idx="2002">
                  <c:v>38.51748815095294</c:v>
                </c:pt>
                <c:pt idx="2003">
                  <c:v>42.03404991767373</c:v>
                </c:pt>
                <c:pt idx="2004">
                  <c:v>33.92339549626031</c:v>
                </c:pt>
                <c:pt idx="2005">
                  <c:v>32.64030994500438</c:v>
                </c:pt>
                <c:pt idx="2006">
                  <c:v>35.7769904196991</c:v>
                </c:pt>
                <c:pt idx="2007">
                  <c:v>37.63661555341459</c:v>
                </c:pt>
                <c:pt idx="2008">
                  <c:v>34.41468984193799</c:v>
                </c:pt>
                <c:pt idx="2009">
                  <c:v>37.20403136393973</c:v>
                </c:pt>
                <c:pt idx="2010">
                  <c:v>42.45052120882872</c:v>
                </c:pt>
                <c:pt idx="2011">
                  <c:v>34.24457088253058</c:v>
                </c:pt>
                <c:pt idx="2012">
                  <c:v>37.53515669179065</c:v>
                </c:pt>
                <c:pt idx="2013">
                  <c:v>35.38578492984293</c:v>
                </c:pt>
                <c:pt idx="2014">
                  <c:v>33.007556887792</c:v>
                </c:pt>
                <c:pt idx="2015">
                  <c:v>34.26868919951377</c:v>
                </c:pt>
                <c:pt idx="2016">
                  <c:v>37.53830990625036</c:v>
                </c:pt>
                <c:pt idx="2017">
                  <c:v>41.48417914194295</c:v>
                </c:pt>
                <c:pt idx="2018">
                  <c:v>32.08447376101287</c:v>
                </c:pt>
                <c:pt idx="2019">
                  <c:v>34.57586162192163</c:v>
                </c:pt>
                <c:pt idx="2020">
                  <c:v>37.03800641585345</c:v>
                </c:pt>
                <c:pt idx="2021">
                  <c:v>39.41402164208372</c:v>
                </c:pt>
                <c:pt idx="2022">
                  <c:v>31.37255951391838</c:v>
                </c:pt>
                <c:pt idx="2023">
                  <c:v>38.12262203098165</c:v>
                </c:pt>
                <c:pt idx="2024">
                  <c:v>45.78076599400912</c:v>
                </c:pt>
                <c:pt idx="2025">
                  <c:v>29.68218871869356</c:v>
                </c:pt>
                <c:pt idx="2026">
                  <c:v>33.13784076124247</c:v>
                </c:pt>
                <c:pt idx="2027">
                  <c:v>36.5906386435516</c:v>
                </c:pt>
                <c:pt idx="2028">
                  <c:v>34.47021868773344</c:v>
                </c:pt>
                <c:pt idx="2029">
                  <c:v>37.50404795090795</c:v>
                </c:pt>
                <c:pt idx="2030">
                  <c:v>36.5527980305538</c:v>
                </c:pt>
                <c:pt idx="2031">
                  <c:v>43.36805631204181</c:v>
                </c:pt>
                <c:pt idx="2032">
                  <c:v>31.36963986057468</c:v>
                </c:pt>
                <c:pt idx="2033">
                  <c:v>34.50122954360909</c:v>
                </c:pt>
                <c:pt idx="2034">
                  <c:v>37.63485862238088</c:v>
                </c:pt>
                <c:pt idx="2035">
                  <c:v>40.28715733144912</c:v>
                </c:pt>
                <c:pt idx="2036">
                  <c:v>17.32257988315548</c:v>
                </c:pt>
                <c:pt idx="2037">
                  <c:v>43.57016090683755</c:v>
                </c:pt>
                <c:pt idx="2038">
                  <c:v>37.11487636107707</c:v>
                </c:pt>
                <c:pt idx="2039">
                  <c:v>32.16296104927952</c:v>
                </c:pt>
                <c:pt idx="2040">
                  <c:v>35.87621938385855</c:v>
                </c:pt>
                <c:pt idx="2041">
                  <c:v>35.61427581919462</c:v>
                </c:pt>
                <c:pt idx="2042">
                  <c:v>33.97415381991581</c:v>
                </c:pt>
                <c:pt idx="2043">
                  <c:v>38.09054722403358</c:v>
                </c:pt>
                <c:pt idx="2044">
                  <c:v>29.99728460928268</c:v>
                </c:pt>
                <c:pt idx="2045">
                  <c:v>40.82227615832381</c:v>
                </c:pt>
                <c:pt idx="2046">
                  <c:v>37.1663345930179</c:v>
                </c:pt>
                <c:pt idx="2047">
                  <c:v>34.93225365650802</c:v>
                </c:pt>
                <c:pt idx="2048">
                  <c:v>40.86917956259349</c:v>
                </c:pt>
                <c:pt idx="2049">
                  <c:v>41.2869931409356</c:v>
                </c:pt>
                <c:pt idx="2050">
                  <c:v>37.54909694460392</c:v>
                </c:pt>
                <c:pt idx="2051">
                  <c:v>42.11426387271499</c:v>
                </c:pt>
                <c:pt idx="2052">
                  <c:v>47.97283690460335</c:v>
                </c:pt>
                <c:pt idx="2053">
                  <c:v>36.73120870384552</c:v>
                </c:pt>
                <c:pt idx="2054">
                  <c:v>36.38769116591429</c:v>
                </c:pt>
                <c:pt idx="2055">
                  <c:v>38.71122347748</c:v>
                </c:pt>
                <c:pt idx="2056">
                  <c:v>36.84552148556994</c:v>
                </c:pt>
                <c:pt idx="2057">
                  <c:v>41.08409497690742</c:v>
                </c:pt>
                <c:pt idx="2058">
                  <c:v>39.95788793586128</c:v>
                </c:pt>
                <c:pt idx="2059">
                  <c:v>46.02818114395522</c:v>
                </c:pt>
                <c:pt idx="2060">
                  <c:v>36.20007763947262</c:v>
                </c:pt>
                <c:pt idx="2061">
                  <c:v>34.676248500796</c:v>
                </c:pt>
                <c:pt idx="2062">
                  <c:v>46.80067913257676</c:v>
                </c:pt>
                <c:pt idx="2063">
                  <c:v>43.27581267776177</c:v>
                </c:pt>
                <c:pt idx="2064">
                  <c:v>16.01914821323308</c:v>
                </c:pt>
                <c:pt idx="2065">
                  <c:v>37.98563909419332</c:v>
                </c:pt>
                <c:pt idx="2066">
                  <c:v>36.04236488829859</c:v>
                </c:pt>
                <c:pt idx="2067">
                  <c:v>28.82440506442964</c:v>
                </c:pt>
                <c:pt idx="2068">
                  <c:v>35.26336167446456</c:v>
                </c:pt>
                <c:pt idx="2069">
                  <c:v>34.5869222740153</c:v>
                </c:pt>
                <c:pt idx="2070">
                  <c:v>37.9132227288182</c:v>
                </c:pt>
                <c:pt idx="2071">
                  <c:v>27.06259279484311</c:v>
                </c:pt>
                <c:pt idx="2072">
                  <c:v>30.78923130693602</c:v>
                </c:pt>
                <c:pt idx="2073">
                  <c:v>41.49323382533717</c:v>
                </c:pt>
                <c:pt idx="2074">
                  <c:v>29.07013450697108</c:v>
                </c:pt>
                <c:pt idx="2075">
                  <c:v>35.7868659227437</c:v>
                </c:pt>
                <c:pt idx="2076">
                  <c:v>32.69460302004582</c:v>
                </c:pt>
                <c:pt idx="2077">
                  <c:v>32.88741636196414</c:v>
                </c:pt>
                <c:pt idx="2078">
                  <c:v>33.98104658054994</c:v>
                </c:pt>
                <c:pt idx="2079">
                  <c:v>32.94639867988737</c:v>
                </c:pt>
                <c:pt idx="2080">
                  <c:v>37.98224211911388</c:v>
                </c:pt>
                <c:pt idx="2081">
                  <c:v>24.65220468416398</c:v>
                </c:pt>
                <c:pt idx="2082">
                  <c:v>32.71901139063146</c:v>
                </c:pt>
                <c:pt idx="2083">
                  <c:v>29.45242101415728</c:v>
                </c:pt>
                <c:pt idx="2084">
                  <c:v>35.31295615384199</c:v>
                </c:pt>
                <c:pt idx="2085">
                  <c:v>33.80149366743179</c:v>
                </c:pt>
                <c:pt idx="2086">
                  <c:v>38.67046269419942</c:v>
                </c:pt>
                <c:pt idx="2087">
                  <c:v>40.09224736862973</c:v>
                </c:pt>
                <c:pt idx="2088">
                  <c:v>29.09363128839152</c:v>
                </c:pt>
                <c:pt idx="2089">
                  <c:v>39.03449929380702</c:v>
                </c:pt>
                <c:pt idx="2090">
                  <c:v>31.86891017491746</c:v>
                </c:pt>
                <c:pt idx="2091">
                  <c:v>36.3406012866679</c:v>
                </c:pt>
                <c:pt idx="2092">
                  <c:v>32.54674693289673</c:v>
                </c:pt>
                <c:pt idx="2093">
                  <c:v>33.7788053289643</c:v>
                </c:pt>
                <c:pt idx="2094">
                  <c:v>42.068228116586</c:v>
                </c:pt>
                <c:pt idx="2095">
                  <c:v>30.07894510793108</c:v>
                </c:pt>
                <c:pt idx="2096">
                  <c:v>33.25198551058414</c:v>
                </c:pt>
                <c:pt idx="2097">
                  <c:v>35.20856913373632</c:v>
                </c:pt>
                <c:pt idx="2098">
                  <c:v>33.9429559877551</c:v>
                </c:pt>
                <c:pt idx="2099">
                  <c:v>35.2563380378402</c:v>
                </c:pt>
                <c:pt idx="2100">
                  <c:v>40.70686798771914</c:v>
                </c:pt>
                <c:pt idx="2101">
                  <c:v>41.60478950935994</c:v>
                </c:pt>
                <c:pt idx="2102">
                  <c:v>31.62120251933582</c:v>
                </c:pt>
                <c:pt idx="2103">
                  <c:v>34.37068668593999</c:v>
                </c:pt>
                <c:pt idx="2104">
                  <c:v>33.83608555039199</c:v>
                </c:pt>
                <c:pt idx="2105">
                  <c:v>26.9380655613308</c:v>
                </c:pt>
                <c:pt idx="2106">
                  <c:v>35.77222555074884</c:v>
                </c:pt>
                <c:pt idx="2107">
                  <c:v>36.81996531548315</c:v>
                </c:pt>
                <c:pt idx="2108">
                  <c:v>43.72723425905349</c:v>
                </c:pt>
                <c:pt idx="2109">
                  <c:v>35.93989552881659</c:v>
                </c:pt>
                <c:pt idx="2110">
                  <c:v>37.10219383392963</c:v>
                </c:pt>
                <c:pt idx="2111">
                  <c:v>37.44430656709994</c:v>
                </c:pt>
                <c:pt idx="2112">
                  <c:v>35.85574033179449</c:v>
                </c:pt>
                <c:pt idx="2113">
                  <c:v>38.44574705252133</c:v>
                </c:pt>
                <c:pt idx="2114">
                  <c:v>43.0284679943957</c:v>
                </c:pt>
                <c:pt idx="2115">
                  <c:v>47.22632670567845</c:v>
                </c:pt>
                <c:pt idx="2116">
                  <c:v>31.47520978737298</c:v>
                </c:pt>
                <c:pt idx="2117">
                  <c:v>37.9005393175703</c:v>
                </c:pt>
                <c:pt idx="2118">
                  <c:v>29.12910194895344</c:v>
                </c:pt>
                <c:pt idx="2119">
                  <c:v>35.55411751311699</c:v>
                </c:pt>
                <c:pt idx="2120">
                  <c:v>34.46998343206229</c:v>
                </c:pt>
                <c:pt idx="2121">
                  <c:v>41.14069168552388</c:v>
                </c:pt>
                <c:pt idx="2122">
                  <c:v>45.26239643387652</c:v>
                </c:pt>
                <c:pt idx="2123">
                  <c:v>34.95255827563629</c:v>
                </c:pt>
                <c:pt idx="2124">
                  <c:v>38.60524091966438</c:v>
                </c:pt>
                <c:pt idx="2125">
                  <c:v>30.13290628727067</c:v>
                </c:pt>
                <c:pt idx="2126">
                  <c:v>38.35113018438062</c:v>
                </c:pt>
                <c:pt idx="2127">
                  <c:v>35.73320490939845</c:v>
                </c:pt>
                <c:pt idx="2128">
                  <c:v>36.76531007503776</c:v>
                </c:pt>
                <c:pt idx="2129">
                  <c:v>43.1245143610843</c:v>
                </c:pt>
                <c:pt idx="2130">
                  <c:v>35.66109110848067</c:v>
                </c:pt>
                <c:pt idx="2131">
                  <c:v>37.49228512384015</c:v>
                </c:pt>
                <c:pt idx="2132">
                  <c:v>38.2851527877855</c:v>
                </c:pt>
                <c:pt idx="2133">
                  <c:v>40.28416676987771</c:v>
                </c:pt>
                <c:pt idx="2134">
                  <c:v>34.1435763390696</c:v>
                </c:pt>
                <c:pt idx="2135">
                  <c:v>40.15710610401734</c:v>
                </c:pt>
                <c:pt idx="2136">
                  <c:v>46.14119027161829</c:v>
                </c:pt>
                <c:pt idx="2137">
                  <c:v>33.30056385552059</c:v>
                </c:pt>
                <c:pt idx="2138">
                  <c:v>39.47669305626599</c:v>
                </c:pt>
                <c:pt idx="2139">
                  <c:v>39.8149558408405</c:v>
                </c:pt>
                <c:pt idx="2140">
                  <c:v>36.55522690101564</c:v>
                </c:pt>
                <c:pt idx="2141">
                  <c:v>36.7256768249738</c:v>
                </c:pt>
                <c:pt idx="2142">
                  <c:v>41.41508344592145</c:v>
                </c:pt>
                <c:pt idx="2143">
                  <c:v>46.81608905443179</c:v>
                </c:pt>
                <c:pt idx="2144">
                  <c:v>37.65731436368439</c:v>
                </c:pt>
                <c:pt idx="2145">
                  <c:v>38.97387970017443</c:v>
                </c:pt>
                <c:pt idx="2146">
                  <c:v>37.59390425845962</c:v>
                </c:pt>
                <c:pt idx="2147">
                  <c:v>39.93887966835082</c:v>
                </c:pt>
                <c:pt idx="2148">
                  <c:v>41.2570288814043</c:v>
                </c:pt>
                <c:pt idx="2149">
                  <c:v>41.11420560332549</c:v>
                </c:pt>
                <c:pt idx="2150">
                  <c:v>48.65660161506599</c:v>
                </c:pt>
                <c:pt idx="2151">
                  <c:v>37.87287754278339</c:v>
                </c:pt>
                <c:pt idx="2152">
                  <c:v>38.07151272770327</c:v>
                </c:pt>
                <c:pt idx="2153">
                  <c:v>36.67378136923199</c:v>
                </c:pt>
                <c:pt idx="2154">
                  <c:v>40.60063407380309</c:v>
                </c:pt>
                <c:pt idx="2155">
                  <c:v>39.01799681813583</c:v>
                </c:pt>
                <c:pt idx="2156">
                  <c:v>44.4261324149754</c:v>
                </c:pt>
                <c:pt idx="2157">
                  <c:v>48.24135420687334</c:v>
                </c:pt>
                <c:pt idx="2158">
                  <c:v>37.6061330448998</c:v>
                </c:pt>
                <c:pt idx="2159">
                  <c:v>38.40289797675229</c:v>
                </c:pt>
                <c:pt idx="2160">
                  <c:v>42.87222213125956</c:v>
                </c:pt>
                <c:pt idx="2161">
                  <c:v>43.58076001821289</c:v>
                </c:pt>
                <c:pt idx="2162">
                  <c:v>35.0455511999987</c:v>
                </c:pt>
                <c:pt idx="2163">
                  <c:v>45.51375767613695</c:v>
                </c:pt>
                <c:pt idx="2164">
                  <c:v>51.94433355779879</c:v>
                </c:pt>
                <c:pt idx="2165">
                  <c:v>22.51200985715192</c:v>
                </c:pt>
                <c:pt idx="2166">
                  <c:v>37.79389404410278</c:v>
                </c:pt>
                <c:pt idx="2167">
                  <c:v>39.58511396639351</c:v>
                </c:pt>
                <c:pt idx="2168">
                  <c:v>34.03045659696123</c:v>
                </c:pt>
                <c:pt idx="2169">
                  <c:v>41.83137461742209</c:v>
                </c:pt>
                <c:pt idx="2170">
                  <c:v>43.65252851815381</c:v>
                </c:pt>
                <c:pt idx="2171">
                  <c:v>39.25966254237652</c:v>
                </c:pt>
                <c:pt idx="2172">
                  <c:v>30.05021724789699</c:v>
                </c:pt>
                <c:pt idx="2173">
                  <c:v>37.53918170865452</c:v>
                </c:pt>
                <c:pt idx="2174">
                  <c:v>37.58381297085907</c:v>
                </c:pt>
                <c:pt idx="2175">
                  <c:v>40.46346772000803</c:v>
                </c:pt>
                <c:pt idx="2176">
                  <c:v>41.51921464410857</c:v>
                </c:pt>
                <c:pt idx="2177">
                  <c:v>43.66927622695396</c:v>
                </c:pt>
                <c:pt idx="2178">
                  <c:v>45.37064717955489</c:v>
                </c:pt>
                <c:pt idx="2179">
                  <c:v>36.77727844863313</c:v>
                </c:pt>
                <c:pt idx="2180">
                  <c:v>36.4723928887087</c:v>
                </c:pt>
                <c:pt idx="2181">
                  <c:v>40.81491753871</c:v>
                </c:pt>
                <c:pt idx="2182">
                  <c:v>37.42850176113269</c:v>
                </c:pt>
                <c:pt idx="2183">
                  <c:v>38.66891487406657</c:v>
                </c:pt>
                <c:pt idx="2184">
                  <c:v>34.74970893948447</c:v>
                </c:pt>
                <c:pt idx="2185">
                  <c:v>43.06062558737749</c:v>
                </c:pt>
                <c:pt idx="2186">
                  <c:v>38.69154620717663</c:v>
                </c:pt>
                <c:pt idx="2187">
                  <c:v>36.81035569286835</c:v>
                </c:pt>
                <c:pt idx="2188">
                  <c:v>36.537880212952</c:v>
                </c:pt>
                <c:pt idx="2189">
                  <c:v>40.99136020510146</c:v>
                </c:pt>
                <c:pt idx="2190">
                  <c:v>46.36403051929774</c:v>
                </c:pt>
                <c:pt idx="2191">
                  <c:v>39.790911939959</c:v>
                </c:pt>
                <c:pt idx="2192">
                  <c:v>44.57384037523599</c:v>
                </c:pt>
                <c:pt idx="2193">
                  <c:v>38.3763363704733</c:v>
                </c:pt>
                <c:pt idx="2194">
                  <c:v>40.83874936011311</c:v>
                </c:pt>
                <c:pt idx="2195">
                  <c:v>36.11918593317903</c:v>
                </c:pt>
                <c:pt idx="2196">
                  <c:v>40.9766540674789</c:v>
                </c:pt>
                <c:pt idx="2197">
                  <c:v>41.2260782141566</c:v>
                </c:pt>
                <c:pt idx="2198">
                  <c:v>42.99055755841943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9291864"/>
        <c:axId val="2089341000"/>
      </c:scatterChart>
      <c:valAx>
        <c:axId val="2089291864"/>
        <c:scaling>
          <c:orientation val="minMax"/>
          <c:max val="42220.0"/>
          <c:min val="39920.0"/>
        </c:scaling>
        <c:delete val="0"/>
        <c:axPos val="b"/>
        <c:majorGridlines/>
        <c:minorGridlines/>
        <c:numFmt formatCode="[$-409]mmm\-yy;@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2089341000"/>
        <c:crosses val="autoZero"/>
        <c:crossBetween val="midCat"/>
        <c:majorUnit val="120.0"/>
        <c:minorUnit val="30.0"/>
      </c:valAx>
      <c:valAx>
        <c:axId val="2089341000"/>
        <c:scaling>
          <c:orientation val="minMax"/>
          <c:max val="43.0"/>
          <c:min val="3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89291864"/>
        <c:crosses val="autoZero"/>
        <c:crossBetween val="midCat"/>
      </c:valAx>
    </c:plotArea>
    <c:legend>
      <c:legendPos val="b"/>
      <c:legendEntry>
        <c:idx val="0"/>
        <c:delete val="1"/>
      </c:legendEntry>
      <c:legendEntry>
        <c:idx val="1"/>
        <c:delete val="1"/>
      </c:legendEntry>
      <c:layout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0.70536</cdr:x>
      <cdr:y>0.42333</cdr:y>
    </cdr:from>
    <cdr:to>
      <cdr:x>0.78259</cdr:x>
      <cdr:y>0.77323</cdr:y>
    </cdr:to>
    <cdr:sp macro="" textlink="">
      <cdr:nvSpPr>
        <cdr:cNvPr id="2" name="Oval 1"/>
        <cdr:cNvSpPr/>
      </cdr:nvSpPr>
      <cdr:spPr>
        <a:xfrm xmlns:a="http://schemas.openxmlformats.org/drawingml/2006/main">
          <a:off x="6019800" y="914400"/>
          <a:ext cx="659112" cy="755782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zh-CN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fontAlgn="auto">
            <a:spcBef>
              <a:spcPts val="0"/>
            </a:spcBef>
            <a:spcAft>
              <a:spcPts val="0"/>
            </a:spcAft>
            <a:defRPr/>
          </a:pPr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0EA5E-13F0-6B42-B123-7D1F21774238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4D43E-3067-4840-8155-C25421D5F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18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4633" y="2944857"/>
            <a:ext cx="4215010" cy="878584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NeuzeitGroReg"/>
                <a:cs typeface="NeuzeitGroReg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8" name="Picture 7" descr="Orbital_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96" y="1714300"/>
            <a:ext cx="5369421" cy="135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5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665461"/>
            <a:ext cx="9144000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5234923"/>
            <a:ext cx="9144000" cy="480079"/>
          </a:xfrm>
          <a:prstGeom prst="rect">
            <a:avLst/>
          </a:prstGeom>
          <a:solidFill>
            <a:srgbClr val="2E2E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457200" y="5374350"/>
            <a:ext cx="1172116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0" i="0" dirty="0" smtClean="0">
                <a:solidFill>
                  <a:schemeClr val="bg1">
                    <a:lumMod val="50000"/>
                  </a:schemeClr>
                </a:solidFill>
                <a:latin typeface="NeuzeitGroLig"/>
                <a:cs typeface="NeuzeitGroLig"/>
              </a:rPr>
              <a:t>www.orbitalinsight.com</a:t>
            </a:r>
            <a:endParaRPr lang="en-US" sz="800" b="0" i="0" dirty="0">
              <a:solidFill>
                <a:schemeClr val="bg1">
                  <a:lumMod val="50000"/>
                </a:schemeClr>
              </a:solidFill>
              <a:latin typeface="NeuzeitGroLig"/>
              <a:cs typeface="NeuzeitGroLig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73346" y="5374350"/>
            <a:ext cx="2313454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800" b="0" i="0" dirty="0" smtClean="0">
                <a:solidFill>
                  <a:schemeClr val="bg1">
                    <a:lumMod val="50000"/>
                  </a:schemeClr>
                </a:solidFill>
                <a:latin typeface="NeuzeitGroLig"/>
                <a:cs typeface="NeuzeitGroLig"/>
              </a:rPr>
              <a:t>© Orbital Insight Inc. Proprietary Information 2016</a:t>
            </a:r>
            <a:endParaRPr lang="en-US" sz="800" b="0" i="0" dirty="0">
              <a:solidFill>
                <a:schemeClr val="bg1">
                  <a:lumMod val="50000"/>
                </a:schemeClr>
              </a:solidFill>
              <a:latin typeface="NeuzeitGroLig"/>
              <a:cs typeface="NeuzeitGroLig"/>
            </a:endParaRPr>
          </a:p>
        </p:txBody>
      </p:sp>
      <p:pic>
        <p:nvPicPr>
          <p:cNvPr id="17" name="Picture 16" descr="Orbital_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3" y="195677"/>
            <a:ext cx="1175969" cy="297100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-125" y="1"/>
            <a:ext cx="9144125" cy="6654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i="0">
                <a:solidFill>
                  <a:srgbClr val="2E2E33"/>
                </a:solidFill>
                <a:latin typeface="NeuzeitGroReg"/>
                <a:cs typeface="NeuzeitGroReg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5825393" y="2186"/>
            <a:ext cx="3318609" cy="665461"/>
          </a:xfrm>
        </p:spPr>
        <p:txBody>
          <a:bodyPr anchor="ctr">
            <a:normAutofit/>
          </a:bodyPr>
          <a:lstStyle>
            <a:lvl1pPr marL="0" indent="0" algn="r">
              <a:buNone/>
              <a:defRPr sz="1200" b="1" i="0">
                <a:solidFill>
                  <a:schemeClr val="bg1">
                    <a:lumMod val="85000"/>
                  </a:schemeClr>
                </a:solidFill>
                <a:latin typeface="NeuzeitGroReg"/>
                <a:cs typeface="NeuzeitGroReg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2"/>
          </p:nvPr>
        </p:nvSpPr>
        <p:spPr>
          <a:xfrm>
            <a:off x="464028" y="679117"/>
            <a:ext cx="8229600" cy="4540884"/>
          </a:xfrm>
        </p:spPr>
        <p:txBody>
          <a:bodyPr/>
          <a:lstStyle>
            <a:lvl1pPr>
              <a:defRPr>
                <a:solidFill>
                  <a:srgbClr val="2E2E33"/>
                </a:solidFill>
              </a:defRPr>
            </a:lvl1pPr>
            <a:lvl2pPr>
              <a:defRPr>
                <a:solidFill>
                  <a:srgbClr val="2E2E33"/>
                </a:solidFill>
              </a:defRPr>
            </a:lvl2pPr>
            <a:lvl3pPr>
              <a:defRPr>
                <a:solidFill>
                  <a:srgbClr val="2E2E33"/>
                </a:solidFill>
              </a:defRPr>
            </a:lvl3pPr>
            <a:lvl4pPr>
              <a:defRPr>
                <a:solidFill>
                  <a:srgbClr val="2E2E33"/>
                </a:solidFill>
              </a:defRPr>
            </a:lvl4pPr>
            <a:lvl5pPr>
              <a:defRPr>
                <a:solidFill>
                  <a:srgbClr val="2E2E3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587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665461"/>
            <a:ext cx="9144000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5234922"/>
            <a:ext cx="9144000" cy="480079"/>
          </a:xfrm>
          <a:prstGeom prst="rect">
            <a:avLst/>
          </a:prstGeom>
          <a:solidFill>
            <a:srgbClr val="2E2E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457200" y="5374350"/>
            <a:ext cx="1172116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0" i="0" dirty="0" smtClean="0">
                <a:solidFill>
                  <a:schemeClr val="bg1">
                    <a:lumMod val="50000"/>
                  </a:schemeClr>
                </a:solidFill>
                <a:latin typeface="NeuzeitGroLig"/>
                <a:cs typeface="NeuzeitGroLig"/>
              </a:rPr>
              <a:t>www.orbitalinsight.com</a:t>
            </a:r>
            <a:endParaRPr lang="en-US" sz="800" b="0" i="0" dirty="0">
              <a:solidFill>
                <a:schemeClr val="bg1">
                  <a:lumMod val="50000"/>
                </a:schemeClr>
              </a:solidFill>
              <a:latin typeface="NeuzeitGroLig"/>
              <a:cs typeface="NeuzeitGroLig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73346" y="5374350"/>
            <a:ext cx="2313454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800" b="0" i="0" dirty="0" smtClean="0">
                <a:solidFill>
                  <a:schemeClr val="bg1">
                    <a:lumMod val="50000"/>
                  </a:schemeClr>
                </a:solidFill>
                <a:latin typeface="NeuzeitGroLig"/>
                <a:cs typeface="NeuzeitGroLig"/>
              </a:rPr>
              <a:t>© Orbital Insight Inc. Proprietary Information 2016</a:t>
            </a:r>
            <a:endParaRPr lang="en-US" sz="800" b="0" i="0" dirty="0">
              <a:solidFill>
                <a:schemeClr val="bg1">
                  <a:lumMod val="50000"/>
                </a:schemeClr>
              </a:solidFill>
              <a:latin typeface="NeuzeitGroLig"/>
              <a:cs typeface="NeuzeitGroLig"/>
            </a:endParaRPr>
          </a:p>
        </p:txBody>
      </p:sp>
      <p:pic>
        <p:nvPicPr>
          <p:cNvPr id="17" name="Picture 16" descr="Orbital_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3" y="195677"/>
            <a:ext cx="1175969" cy="297100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-125" y="0"/>
            <a:ext cx="9144125" cy="6654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i="0">
                <a:solidFill>
                  <a:srgbClr val="2E2E33"/>
                </a:solidFill>
                <a:latin typeface="NeuzeitGroReg"/>
                <a:cs typeface="NeuzeitGroReg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5825391" y="2185"/>
            <a:ext cx="3318609" cy="665461"/>
          </a:xfrm>
        </p:spPr>
        <p:txBody>
          <a:bodyPr anchor="ctr">
            <a:normAutofit/>
          </a:bodyPr>
          <a:lstStyle>
            <a:lvl1pPr marL="0" indent="0" algn="r">
              <a:buNone/>
              <a:defRPr sz="1200" b="1" i="0">
                <a:solidFill>
                  <a:schemeClr val="bg1">
                    <a:lumMod val="85000"/>
                  </a:schemeClr>
                </a:solidFill>
                <a:latin typeface="NeuzeitGroReg"/>
                <a:cs typeface="NeuzeitGroReg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2"/>
          </p:nvPr>
        </p:nvSpPr>
        <p:spPr>
          <a:xfrm>
            <a:off x="464028" y="679117"/>
            <a:ext cx="8229600" cy="4540884"/>
          </a:xfrm>
        </p:spPr>
        <p:txBody>
          <a:bodyPr/>
          <a:lstStyle>
            <a:lvl1pPr>
              <a:defRPr b="0" i="0">
                <a:solidFill>
                  <a:srgbClr val="2E2E33"/>
                </a:solidFill>
                <a:latin typeface="NeuzeitGroLig"/>
                <a:cs typeface="NeuzeitGroLig"/>
              </a:defRPr>
            </a:lvl1pPr>
            <a:lvl2pPr>
              <a:defRPr b="0" i="0">
                <a:solidFill>
                  <a:srgbClr val="2E2E33"/>
                </a:solidFill>
                <a:latin typeface="NeuzeitGroLig"/>
                <a:cs typeface="NeuzeitGroLig"/>
              </a:defRPr>
            </a:lvl2pPr>
            <a:lvl3pPr>
              <a:defRPr b="0" i="0">
                <a:solidFill>
                  <a:srgbClr val="2E2E33"/>
                </a:solidFill>
                <a:latin typeface="NeuzeitGroLig"/>
                <a:cs typeface="NeuzeitGroLig"/>
              </a:defRPr>
            </a:lvl3pPr>
            <a:lvl4pPr>
              <a:defRPr b="0" i="0">
                <a:solidFill>
                  <a:srgbClr val="2E2E33"/>
                </a:solidFill>
                <a:latin typeface="NeuzeitGroLig"/>
                <a:cs typeface="NeuzeitGroLig"/>
              </a:defRPr>
            </a:lvl4pPr>
            <a:lvl5pPr>
              <a:defRPr b="0" i="0">
                <a:solidFill>
                  <a:srgbClr val="2E2E33"/>
                </a:solidFill>
                <a:latin typeface="NeuzeitGroLig"/>
                <a:cs typeface="NeuzeitGroLig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378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665461"/>
            <a:ext cx="9144000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5234924"/>
            <a:ext cx="9144000" cy="480079"/>
          </a:xfrm>
          <a:prstGeom prst="rect">
            <a:avLst/>
          </a:prstGeom>
          <a:solidFill>
            <a:srgbClr val="2E2E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457200" y="5374350"/>
            <a:ext cx="1172116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0" i="0" dirty="0" smtClean="0">
                <a:solidFill>
                  <a:schemeClr val="bg1">
                    <a:lumMod val="50000"/>
                  </a:schemeClr>
                </a:solidFill>
                <a:latin typeface="NeuzeitGroLig"/>
                <a:cs typeface="NeuzeitGroLig"/>
              </a:rPr>
              <a:t>www.orbitalinsight.com</a:t>
            </a:r>
            <a:endParaRPr lang="en-US" sz="800" b="0" i="0" dirty="0">
              <a:solidFill>
                <a:schemeClr val="bg1">
                  <a:lumMod val="50000"/>
                </a:schemeClr>
              </a:solidFill>
              <a:latin typeface="NeuzeitGroLig"/>
              <a:cs typeface="NeuzeitGroLig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73346" y="5374350"/>
            <a:ext cx="2313454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800" b="0" i="0" dirty="0" smtClean="0">
                <a:solidFill>
                  <a:schemeClr val="bg1">
                    <a:lumMod val="50000"/>
                  </a:schemeClr>
                </a:solidFill>
                <a:latin typeface="NeuzeitGroLig"/>
                <a:cs typeface="NeuzeitGroLig"/>
              </a:rPr>
              <a:t>© Orbital Insight Inc. Proprietary Information 2016</a:t>
            </a:r>
            <a:endParaRPr lang="en-US" sz="800" b="0" i="0" dirty="0">
              <a:solidFill>
                <a:schemeClr val="bg1">
                  <a:lumMod val="50000"/>
                </a:schemeClr>
              </a:solidFill>
              <a:latin typeface="NeuzeitGroLig"/>
              <a:cs typeface="NeuzeitGroLig"/>
            </a:endParaRPr>
          </a:p>
        </p:txBody>
      </p:sp>
      <p:pic>
        <p:nvPicPr>
          <p:cNvPr id="17" name="Picture 16" descr="Orbital_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3" y="195677"/>
            <a:ext cx="1175969" cy="297100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-125" y="2"/>
            <a:ext cx="9144125" cy="6654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i="0">
                <a:solidFill>
                  <a:srgbClr val="2E2E33"/>
                </a:solidFill>
                <a:latin typeface="NeuzeitGroReg"/>
                <a:cs typeface="NeuzeitGroReg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5825395" y="2187"/>
            <a:ext cx="3318609" cy="665461"/>
          </a:xfrm>
        </p:spPr>
        <p:txBody>
          <a:bodyPr anchor="ctr">
            <a:normAutofit/>
          </a:bodyPr>
          <a:lstStyle>
            <a:lvl1pPr marL="0" indent="0" algn="r">
              <a:buNone/>
              <a:defRPr sz="1200" b="1" i="0">
                <a:solidFill>
                  <a:schemeClr val="bg1">
                    <a:lumMod val="85000"/>
                  </a:schemeClr>
                </a:solidFill>
                <a:latin typeface="NeuzeitGroReg"/>
                <a:cs typeface="NeuzeitGroReg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2"/>
          </p:nvPr>
        </p:nvSpPr>
        <p:spPr>
          <a:xfrm>
            <a:off x="464028" y="679117"/>
            <a:ext cx="8229600" cy="4540884"/>
          </a:xfrm>
        </p:spPr>
        <p:txBody>
          <a:bodyPr/>
          <a:lstStyle>
            <a:lvl1pPr>
              <a:defRPr>
                <a:solidFill>
                  <a:srgbClr val="2E2E33"/>
                </a:solidFill>
              </a:defRPr>
            </a:lvl1pPr>
            <a:lvl2pPr>
              <a:defRPr>
                <a:solidFill>
                  <a:srgbClr val="2E2E33"/>
                </a:solidFill>
              </a:defRPr>
            </a:lvl2pPr>
            <a:lvl3pPr>
              <a:defRPr>
                <a:solidFill>
                  <a:srgbClr val="2E2E33"/>
                </a:solidFill>
              </a:defRPr>
            </a:lvl3pPr>
            <a:lvl4pPr>
              <a:defRPr>
                <a:solidFill>
                  <a:srgbClr val="2E2E33"/>
                </a:solidFill>
              </a:defRPr>
            </a:lvl4pPr>
            <a:lvl5pPr>
              <a:defRPr>
                <a:solidFill>
                  <a:srgbClr val="2E2E3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697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add text 2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9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NeuzeitGroReg"/>
          <a:ea typeface="+mj-ea"/>
          <a:cs typeface="NeuzeitGroReg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 baseline="0">
          <a:solidFill>
            <a:srgbClr val="2E2E33"/>
          </a:solidFill>
          <a:latin typeface="NeuzeitGroReg"/>
          <a:ea typeface="+mn-ea"/>
          <a:cs typeface="NeuzeitGroReg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rgbClr val="2E2E33"/>
          </a:solidFill>
          <a:latin typeface="NeuzeitGroReg"/>
          <a:ea typeface="+mn-ea"/>
          <a:cs typeface="NeuzeitGroReg"/>
        </a:defRPr>
      </a:lvl2pPr>
      <a:lvl3pPr marL="1200150" indent="-285750" algn="l" defTabSz="457200" rtl="0" eaLnBrk="1" latinLnBrk="0" hangingPunct="1">
        <a:spcBef>
          <a:spcPct val="20000"/>
        </a:spcBef>
        <a:buFont typeface="Wingdings" charset="2"/>
        <a:buChar char="§"/>
        <a:defRPr sz="1800" b="0" i="0" kern="1200">
          <a:solidFill>
            <a:srgbClr val="2E2E33"/>
          </a:solidFill>
          <a:latin typeface="NeuzeitGroReg"/>
          <a:ea typeface="+mn-ea"/>
          <a:cs typeface="NeuzeitGroReg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rgbClr val="2E2E33"/>
          </a:solidFill>
          <a:latin typeface="NeuzeitGroReg"/>
          <a:ea typeface="+mn-ea"/>
          <a:cs typeface="NeuzeitGroReg"/>
        </a:defRPr>
      </a:lvl4pPr>
      <a:lvl5pPr marL="2057400" indent="-228600" algn="l" defTabSz="457200" rtl="0" eaLnBrk="1" latinLnBrk="0" hangingPunct="1">
        <a:spcBef>
          <a:spcPct val="20000"/>
        </a:spcBef>
        <a:buFont typeface="Courier New"/>
        <a:buChar char="o"/>
        <a:defRPr sz="1400" b="0" i="0" kern="1200">
          <a:solidFill>
            <a:srgbClr val="2E2E33"/>
          </a:solidFill>
          <a:latin typeface="NeuzeitGroReg"/>
          <a:ea typeface="+mn-ea"/>
          <a:cs typeface="NeuzeitGroReg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jpg"/><Relationship Id="rId12" Type="http://schemas.openxmlformats.org/officeDocument/2006/relationships/image" Target="../media/image16.jpg"/><Relationship Id="rId13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7" Type="http://schemas.openxmlformats.org/officeDocument/2006/relationships/image" Target="../media/image11.jpg"/><Relationship Id="rId8" Type="http://schemas.openxmlformats.org/officeDocument/2006/relationships/image" Target="../media/image12.jpg"/><Relationship Id="rId9" Type="http://schemas.openxmlformats.org/officeDocument/2006/relationships/image" Target="../media/image13.jpg"/><Relationship Id="rId10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4634" y="2880642"/>
            <a:ext cx="4730435" cy="878584"/>
          </a:xfrm>
        </p:spPr>
        <p:txBody>
          <a:bodyPr/>
          <a:lstStyle/>
          <a:p>
            <a:r>
              <a:rPr lang="en-US" dirty="0" smtClean="0">
                <a:latin typeface="NeuzeitGroLig"/>
                <a:cs typeface="NeuzeitGroLig"/>
              </a:rPr>
              <a:t>Technology for Infrastructure Monitoring</a:t>
            </a:r>
            <a:endParaRPr lang="en-US" dirty="0">
              <a:latin typeface="NeuzeitGroLig"/>
              <a:cs typeface="NeuzeitGroLig"/>
            </a:endParaRPr>
          </a:p>
        </p:txBody>
      </p:sp>
    </p:spTree>
    <p:extLst>
      <p:ext uri="{BB962C8B-B14F-4D97-AF65-F5344CB8AC3E}">
        <p14:creationId xmlns:p14="http://schemas.microsoft.com/office/powerpoint/2010/main" val="578801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Time Series data is very informative...w/ huge scalable</a:t>
            </a:r>
          </a:p>
        </p:txBody>
      </p:sp>
      <p:pic>
        <p:nvPicPr>
          <p:cNvPr id="22" name="Picture 21" descr="retail_patter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861913"/>
            <a:ext cx="6858000" cy="2700437"/>
          </a:xfrm>
          <a:prstGeom prst="rect">
            <a:avLst/>
          </a:prstGeom>
        </p:spPr>
      </p:pic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2783887"/>
              </p:ext>
            </p:extLst>
          </p:nvPr>
        </p:nvGraphicFramePr>
        <p:xfrm>
          <a:off x="304800" y="3105150"/>
          <a:ext cx="8534400" cy="2083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extBox 9"/>
          <p:cNvSpPr txBox="1">
            <a:spLocks noChangeArrowheads="1"/>
          </p:cNvSpPr>
          <p:nvPr/>
        </p:nvSpPr>
        <p:spPr bwMode="auto">
          <a:xfrm>
            <a:off x="5638800" y="819150"/>
            <a:ext cx="3048000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marL="190500" indent="-190500">
              <a:defRPr sz="14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  <a:sym typeface="Arial" charset="0"/>
              </a:defRPr>
            </a:lvl9pPr>
          </a:lstStyle>
          <a:p>
            <a:pPr eaLnBrk="1" hangingPunct="1">
              <a:lnSpc>
                <a:spcPct val="110000"/>
              </a:lnSpc>
              <a:buFont typeface="Arial" charset="0"/>
              <a:buChar char="•"/>
            </a:pPr>
            <a:r>
              <a:rPr lang="en-US" sz="1800" dirty="0">
                <a:solidFill>
                  <a:srgbClr val="2E2E33"/>
                </a:solidFill>
                <a:latin typeface="NeuzeitGroLig"/>
                <a:ea typeface="+mn-ea"/>
                <a:cs typeface="NeuzeitGroLig"/>
              </a:rPr>
              <a:t>One million images</a:t>
            </a:r>
          </a:p>
          <a:p>
            <a:pPr eaLnBrk="1" hangingPunct="1">
              <a:lnSpc>
                <a:spcPct val="110000"/>
              </a:lnSpc>
              <a:buFont typeface="Arial" charset="0"/>
              <a:buChar char="•"/>
            </a:pPr>
            <a:r>
              <a:rPr lang="en-US" sz="1800" dirty="0">
                <a:solidFill>
                  <a:srgbClr val="2E2E33"/>
                </a:solidFill>
                <a:latin typeface="NeuzeitGroLig"/>
                <a:ea typeface="+mn-ea"/>
                <a:cs typeface="NeuzeitGroLig"/>
              </a:rPr>
              <a:t>4 trillion pixels. </a:t>
            </a:r>
          </a:p>
          <a:p>
            <a:pPr eaLnBrk="1" hangingPunct="1">
              <a:lnSpc>
                <a:spcPct val="110000"/>
              </a:lnSpc>
              <a:buFont typeface="Arial" charset="0"/>
              <a:buChar char="•"/>
            </a:pPr>
            <a:r>
              <a:rPr lang="en-US" sz="1800" dirty="0">
                <a:solidFill>
                  <a:srgbClr val="2E2E33"/>
                </a:solidFill>
                <a:latin typeface="NeuzeitGroLig"/>
                <a:ea typeface="+mn-ea"/>
                <a:cs typeface="NeuzeitGroLig"/>
              </a:rPr>
              <a:t>1.2 Billion cars</a:t>
            </a:r>
          </a:p>
          <a:p>
            <a:pPr eaLnBrk="1" hangingPunct="1">
              <a:lnSpc>
                <a:spcPct val="110000"/>
              </a:lnSpc>
              <a:buFont typeface="Arial" charset="0"/>
              <a:buChar char="•"/>
            </a:pPr>
            <a:r>
              <a:rPr lang="en-US" sz="1800" dirty="0">
                <a:solidFill>
                  <a:srgbClr val="2E2E33"/>
                </a:solidFill>
                <a:latin typeface="NeuzeitGroLig"/>
                <a:ea typeface="+mn-ea"/>
                <a:cs typeface="NeuzeitGroLig"/>
              </a:rPr>
              <a:t>Extract CPI/Macro indices w/ high accuracy</a:t>
            </a:r>
          </a:p>
          <a:p>
            <a:pPr eaLnBrk="1" hangingPunct="1">
              <a:lnSpc>
                <a:spcPct val="110000"/>
              </a:lnSpc>
              <a:buFont typeface="Arial" charset="0"/>
              <a:buChar char="•"/>
            </a:pPr>
            <a:r>
              <a:rPr lang="en-US" sz="1800" dirty="0">
                <a:solidFill>
                  <a:srgbClr val="2E2E33"/>
                </a:solidFill>
                <a:latin typeface="NeuzeitGroLig"/>
                <a:ea typeface="+mn-ea"/>
                <a:cs typeface="NeuzeitGroLig"/>
              </a:rPr>
              <a:t>78% hit rate for macro</a:t>
            </a:r>
          </a:p>
        </p:txBody>
      </p:sp>
    </p:spTree>
    <p:extLst>
      <p:ext uri="{BB962C8B-B14F-4D97-AF65-F5344CB8AC3E}">
        <p14:creationId xmlns:p14="http://schemas.microsoft.com/office/powerpoint/2010/main" val="30813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Techniques can be applied to roads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Image Processing</a:t>
            </a:r>
            <a:endParaRPr lang="en-US" dirty="0"/>
          </a:p>
        </p:txBody>
      </p:sp>
      <p:pic>
        <p:nvPicPr>
          <p:cNvPr id="5123" name="Picture 3" descr="https://lh3.googleusercontent.com/y_p3Vb7xL1Kp07GiM4nqjKxzuCAVt51b_iNKDmfjc5hLosJOsPJelCupIO8O5DlGZA7Jgh3mSEsEktRJdNuniQk3BAc9gnSRd_hyla2ZNjUUMGqRLxSzLH9-CGciK86Ee7-5ETzHc6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910" y="1178524"/>
            <a:ext cx="3361106" cy="336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5.googleusercontent.com/BCLlg7NAgJtJAH-dxaHlT-aFD2ivvMrRMorv7eugcyuFlcVQleZlCelyzqYvRLLsGn2gJybVhGs8NjOYtFiFEpHKO1DKaF6fpvafw2R-OyQVK5RaZHlMp2nCgP2GtVdanXWPsN1tF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9" y="2241309"/>
            <a:ext cx="2135183" cy="229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lh3.googleusercontent.com/TArjyZFYeEc0m6C4e5tyM5U0_zeGutcXSkf7G8ZMvGtKxW0GwVfPegoRa6Hs6uGlNcR-rRqkYQqMWQBbAV1YohbImyvXbhlnNNl_TxvBdeYTamvfWAJW7KeqbZENdLPXYFR8Znbqd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725" y="1178524"/>
            <a:ext cx="3361106" cy="336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0482" y="1610951"/>
            <a:ext cx="1919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smtClean="0">
                <a:solidFill>
                  <a:schemeClr val="accent3"/>
                </a:solidFill>
              </a:rPr>
              <a:t>Road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066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Or buildings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Image Processing</a:t>
            </a:r>
            <a:endParaRPr lang="en-US" dirty="0"/>
          </a:p>
        </p:txBody>
      </p:sp>
      <p:pic>
        <p:nvPicPr>
          <p:cNvPr id="6147" name="Picture 3" descr="ew_buildings_roads_DG_change2_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392" y="1356850"/>
            <a:ext cx="3285139" cy="328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w_buildings_roads_landsat_change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8" y="3032014"/>
            <a:ext cx="2068097" cy="160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w_buildings_roads_DG_change2_20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4" y="1356849"/>
            <a:ext cx="3285139" cy="328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5399" y="2132323"/>
            <a:ext cx="2210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smtClean="0">
                <a:solidFill>
                  <a:schemeClr val="accent3"/>
                </a:solidFill>
              </a:rPr>
              <a:t>Building </a:t>
            </a:r>
            <a:r>
              <a:rPr lang="en-US" altLang="en-US" b="1" dirty="0" smtClean="0">
                <a:solidFill>
                  <a:schemeClr val="accent3"/>
                </a:solidFill>
              </a:rPr>
              <a:t>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716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Communities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0" y="971550"/>
            <a:ext cx="2991831" cy="2958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954695"/>
            <a:ext cx="2974975" cy="2974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8258" y="4024472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NeuzeitGroLig"/>
                <a:cs typeface="NeuzeitGroLig"/>
              </a:rPr>
              <a:t>Raw Image</a:t>
            </a:r>
            <a:endParaRPr lang="en-US" sz="1400" dirty="0">
              <a:latin typeface="NeuzeitGroLig"/>
              <a:cs typeface="NeuzeitGroLig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0445" y="4008427"/>
            <a:ext cx="1827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NeuzeitGroLig"/>
                <a:cs typeface="NeuzeitGroLig"/>
              </a:rPr>
              <a:t>Processed Image</a:t>
            </a:r>
            <a:endParaRPr lang="en-US" sz="1400" dirty="0">
              <a:latin typeface="NeuzeitGroLig"/>
              <a:cs typeface="NeuzeitGroLig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31" y="971550"/>
            <a:ext cx="2816032" cy="2635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66847" y="4008427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NeuzeitGroLig"/>
                <a:cs typeface="NeuzeitGroLig"/>
              </a:rPr>
              <a:t>ROC Curve</a:t>
            </a:r>
            <a:endParaRPr lang="en-US" sz="1400" dirty="0">
              <a:latin typeface="NeuzeitGroLig"/>
              <a:cs typeface="NeuzeitGroLig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31549" y="4386006"/>
            <a:ext cx="26356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NeuzeitGroLig"/>
                <a:cs typeface="NeuzeitGroLig"/>
              </a:rPr>
              <a:t>High anti-correlation with poverty</a:t>
            </a:r>
            <a:endParaRPr lang="en-US" sz="1400" dirty="0">
              <a:latin typeface="NeuzeitGroLig"/>
              <a:cs typeface="NeuzeitGroLig"/>
            </a:endParaRPr>
          </a:p>
        </p:txBody>
      </p:sp>
    </p:spTree>
    <p:extLst>
      <p:ext uri="{BB962C8B-B14F-4D97-AF65-F5344CB8AC3E}">
        <p14:creationId xmlns:p14="http://schemas.microsoft.com/office/powerpoint/2010/main" val="2846519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Regions and countries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https://lh5.googleusercontent.com/g_YQNcIAQI6URP5bnwpeAlxZD5TVz0DaYuUYkdtxiPgaIV9t9HJ8tREsH86pmu4FDHoRrcq4T0eLK6Kw8bW5-XpwVHmDmuc0KUzE4HUesmSIIWoCekBJl1dZPel1r5Jc71tkXdg3EF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486" y="758825"/>
            <a:ext cx="382382" cy="97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https://lh3.googleusercontent.com/4mz7w8fM_0UMxXEQzFaHep1WD_ys-tDsudnldZcsbvOvrsnyhcIYdVVCNSU1dbIlpnVq0SONko6pVjFB_WX4ISQHP1DNYvp8E72xr0DDNgXHWpKN-Pj-8fFjXMyTJg1pggcpUoxqi-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600" y="758825"/>
            <a:ext cx="2196936" cy="219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lh4.googleusercontent.com/D7CTd5WPcQEFz-OdU1Oy3N6HSzXJJl5mV6eAinp-UBLQdyHRAdk8268b_n3TySlWVmBOD57AojukW1Y5QC1tpvnwUXcHsYRyFw6y9tfSQmiEbcF7zj6Mn4-wSeKJiQe_RPRTsl1vr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8" y="758825"/>
            <a:ext cx="2188494" cy="219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2967" y="2902377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NeuzeitGroLig"/>
                <a:cs typeface="NeuzeitGroLig"/>
              </a:rPr>
              <a:t>RGB Image</a:t>
            </a:r>
            <a:endParaRPr lang="en-US" sz="1400" dirty="0">
              <a:latin typeface="NeuzeitGroLig"/>
              <a:cs typeface="NeuzeitGroLig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9690" y="2902377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NeuzeitGroLig"/>
                <a:cs typeface="NeuzeitGroLig"/>
              </a:rPr>
              <a:t>CNN Output</a:t>
            </a:r>
            <a:endParaRPr lang="en-US" sz="1400" dirty="0">
              <a:latin typeface="NeuzeitGroLig"/>
              <a:cs typeface="NeuzeitGroLig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618" y="3098659"/>
            <a:ext cx="56938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NeuzeitGroLig"/>
                <a:cs typeface="NeuzeitGroLig"/>
              </a:rPr>
              <a:t>Illinois</a:t>
            </a:r>
            <a:endParaRPr lang="en-US" sz="1100" dirty="0">
              <a:solidFill>
                <a:schemeClr val="bg1"/>
              </a:solidFill>
              <a:latin typeface="NeuzeitGroLig"/>
              <a:cs typeface="NeuzeitGroLig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000" y="758825"/>
            <a:ext cx="2893393" cy="39433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37" y="3135955"/>
            <a:ext cx="5600700" cy="1189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7" y="4362379"/>
            <a:ext cx="5156200" cy="52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92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4634" y="2880642"/>
            <a:ext cx="4730435" cy="878584"/>
          </a:xfrm>
        </p:spPr>
        <p:txBody>
          <a:bodyPr/>
          <a:lstStyle/>
          <a:p>
            <a:r>
              <a:rPr lang="en-US" dirty="0" smtClean="0"/>
              <a:t>Thank you! Questions?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312612" y="5337391"/>
            <a:ext cx="2831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  <a:latin typeface="NeuzeitGroLig"/>
                <a:cs typeface="NeuzeitGroLig"/>
              </a:rPr>
              <a:t>Visit us at </a:t>
            </a:r>
            <a:r>
              <a:rPr lang="en-US" dirty="0" err="1" smtClean="0">
                <a:solidFill>
                  <a:schemeClr val="accent3"/>
                </a:solidFill>
                <a:latin typeface="NeuzeitGroLig"/>
                <a:cs typeface="NeuzeitGroLig"/>
              </a:rPr>
              <a:t>orbitalinsight.com</a:t>
            </a:r>
            <a:endParaRPr lang="en-US" dirty="0">
              <a:solidFill>
                <a:schemeClr val="accent3"/>
              </a:solidFill>
              <a:latin typeface="NeuzeitGroLig"/>
              <a:cs typeface="NeuzeitGroLig"/>
            </a:endParaRPr>
          </a:p>
        </p:txBody>
      </p:sp>
    </p:spTree>
    <p:extLst>
      <p:ext uri="{BB962C8B-B14F-4D97-AF65-F5344CB8AC3E}">
        <p14:creationId xmlns:p14="http://schemas.microsoft.com/office/powerpoint/2010/main" val="1028779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terdam-gradien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2" b="12034"/>
          <a:stretch/>
        </p:blipFill>
        <p:spPr>
          <a:xfrm>
            <a:off x="0" y="1"/>
            <a:ext cx="9144000" cy="57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850" y="440601"/>
            <a:ext cx="466895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" dirty="0">
                <a:solidFill>
                  <a:srgbClr val="FFFFFF"/>
                </a:solidFill>
                <a:latin typeface="NeuzeitGroLig"/>
                <a:ea typeface="Proxima Nova"/>
                <a:cs typeface="NeuzeitGroLig"/>
                <a:sym typeface="Proxima Nova"/>
              </a:rPr>
              <a:t>Orbital </a:t>
            </a:r>
            <a:r>
              <a:rPr lang="en-US" dirty="0" smtClean="0">
                <a:solidFill>
                  <a:srgbClr val="FFFFFF"/>
                </a:solidFill>
                <a:latin typeface="NeuzeitGroLig"/>
                <a:ea typeface="Proxima Nova"/>
                <a:cs typeface="NeuzeitGroLig"/>
                <a:sym typeface="Proxima Nova"/>
              </a:rPr>
              <a:t>I</a:t>
            </a:r>
            <a:r>
              <a:rPr lang="en" dirty="0" err="1" smtClean="0">
                <a:solidFill>
                  <a:srgbClr val="FFFFFF"/>
                </a:solidFill>
                <a:latin typeface="NeuzeitGroLig"/>
                <a:ea typeface="Proxima Nova"/>
                <a:cs typeface="NeuzeitGroLig"/>
                <a:sym typeface="Proxima Nova"/>
              </a:rPr>
              <a:t>nsight</a:t>
            </a:r>
            <a:r>
              <a:rPr lang="en" dirty="0" smtClean="0">
                <a:solidFill>
                  <a:srgbClr val="FFFFFF"/>
                </a:solidFill>
                <a:latin typeface="NeuzeitGroLig"/>
                <a:ea typeface="Proxima Nova"/>
                <a:cs typeface="NeuzeitGroLig"/>
                <a:sym typeface="Proxima Nova"/>
              </a:rPr>
              <a:t> </a:t>
            </a:r>
            <a:r>
              <a:rPr lang="en" dirty="0">
                <a:solidFill>
                  <a:srgbClr val="FFFFFF"/>
                </a:solidFill>
                <a:latin typeface="NeuzeitGroLig"/>
                <a:ea typeface="Proxima Nova"/>
                <a:cs typeface="NeuzeitGroLig"/>
                <a:sym typeface="Proxima Nova"/>
              </a:rPr>
              <a:t>uses computer vision and data science to turn millions of images into a </a:t>
            </a:r>
            <a:r>
              <a:rPr lang="en-US" dirty="0" smtClean="0">
                <a:solidFill>
                  <a:srgbClr val="FFFFFF"/>
                </a:solidFill>
                <a:latin typeface="NeuzeitGroLig"/>
                <a:ea typeface="Proxima Nova"/>
                <a:cs typeface="NeuzeitGroLig"/>
                <a:sym typeface="Proxima Nova"/>
              </a:rPr>
              <a:t>quantitative understanding</a:t>
            </a:r>
            <a:r>
              <a:rPr lang="en" dirty="0" smtClean="0">
                <a:solidFill>
                  <a:srgbClr val="FFFFFF"/>
                </a:solidFill>
                <a:latin typeface="NeuzeitGroLig"/>
                <a:ea typeface="Proxima Nova"/>
                <a:cs typeface="NeuzeitGroLig"/>
                <a:sym typeface="Proxima Nova"/>
              </a:rPr>
              <a:t> </a:t>
            </a:r>
            <a:r>
              <a:rPr lang="en" dirty="0">
                <a:solidFill>
                  <a:srgbClr val="FFFFFF"/>
                </a:solidFill>
                <a:latin typeface="NeuzeitGroLig"/>
                <a:ea typeface="Proxima Nova"/>
                <a:cs typeface="NeuzeitGroLig"/>
                <a:sym typeface="Proxima Nova"/>
              </a:rPr>
              <a:t>of the </a:t>
            </a:r>
            <a:r>
              <a:rPr lang="en" dirty="0" smtClean="0">
                <a:solidFill>
                  <a:srgbClr val="FFFFFF"/>
                </a:solidFill>
                <a:latin typeface="NeuzeitGroLig"/>
                <a:ea typeface="Proxima Nova"/>
                <a:cs typeface="NeuzeitGroLig"/>
                <a:sym typeface="Proxima Nova"/>
              </a:rPr>
              <a:t>world</a:t>
            </a:r>
            <a:r>
              <a:rPr lang="en-US" dirty="0" smtClean="0">
                <a:solidFill>
                  <a:srgbClr val="FFFFFF"/>
                </a:solidFill>
                <a:latin typeface="NeuzeitGroLig"/>
                <a:ea typeface="Proxima Nova"/>
                <a:cs typeface="NeuzeitGroLig"/>
                <a:sym typeface="Proxima Nova"/>
              </a:rPr>
              <a:t>.</a:t>
            </a:r>
            <a:endParaRPr lang="en-US" dirty="0">
              <a:latin typeface="NeuzeitGroLig"/>
              <a:cs typeface="NeuzeitGroLig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61897" y="5371878"/>
            <a:ext cx="24160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  <a:latin typeface="NeuzeitGroLig"/>
                <a:ea typeface="Proxima Nova"/>
                <a:cs typeface="NeuzeitGroLig"/>
                <a:sym typeface="Proxima Nova"/>
              </a:rPr>
              <a:t>Port of Rotterdam. Source: Airbus DS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4818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87917" y="1"/>
            <a:ext cx="8456083" cy="665461"/>
          </a:xfrm>
        </p:spPr>
        <p:txBody>
          <a:bodyPr/>
          <a:lstStyle/>
          <a:p>
            <a:r>
              <a:rPr lang="en-US" dirty="0" smtClean="0"/>
              <a:t>Infrastructure monitoring at scale is hard</a:t>
            </a:r>
          </a:p>
        </p:txBody>
      </p:sp>
      <p:sp>
        <p:nvSpPr>
          <p:cNvPr id="4" name="Rectangle 3"/>
          <p:cNvSpPr/>
          <p:nvPr/>
        </p:nvSpPr>
        <p:spPr>
          <a:xfrm>
            <a:off x="86783" y="964764"/>
            <a:ext cx="414053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 smtClean="0">
                <a:latin typeface="NeuzeitGroLig"/>
                <a:cs typeface="NeuzeitGroLig"/>
              </a:rPr>
              <a:t>Sources</a:t>
            </a:r>
          </a:p>
          <a:p>
            <a:pPr marL="285750" indent="-285750" fontAlgn="base">
              <a:buFont typeface="Arial" charset="0"/>
              <a:buChar char="•"/>
            </a:pPr>
            <a:r>
              <a:rPr lang="en-US" sz="1400" dirty="0" smtClean="0">
                <a:latin typeface="NeuzeitGroLig"/>
                <a:cs typeface="NeuzeitGroLig"/>
              </a:rPr>
              <a:t>Surveys</a:t>
            </a:r>
            <a:endParaRPr lang="en-US" sz="1400" dirty="0">
              <a:latin typeface="NeuzeitGroLig"/>
              <a:cs typeface="NeuzeitGroLig"/>
            </a:endParaRPr>
          </a:p>
          <a:p>
            <a:pPr marL="742950" lvl="2" indent="-285750" fontAlgn="base">
              <a:buFont typeface="Arial" charset="0"/>
              <a:buChar char="•"/>
            </a:pPr>
            <a:r>
              <a:rPr lang="en-US" sz="1400" dirty="0" smtClean="0">
                <a:latin typeface="NeuzeitGroLig"/>
                <a:cs typeface="NeuzeitGroLig"/>
              </a:rPr>
              <a:t>Large scale investment by orgs. e.g. Govt.</a:t>
            </a:r>
          </a:p>
          <a:p>
            <a:pPr marL="742950" lvl="2" indent="-285750" fontAlgn="base">
              <a:buFont typeface="Arial" charset="0"/>
              <a:buChar char="•"/>
            </a:pPr>
            <a:r>
              <a:rPr lang="en-US" sz="1400" dirty="0" smtClean="0">
                <a:latin typeface="NeuzeitGroLig"/>
                <a:cs typeface="NeuzeitGroLig"/>
              </a:rPr>
              <a:t>E.g. National </a:t>
            </a:r>
            <a:r>
              <a:rPr lang="en-US" sz="1400" dirty="0">
                <a:latin typeface="NeuzeitGroLig"/>
                <a:cs typeface="NeuzeitGroLig"/>
              </a:rPr>
              <a:t>Land Cover Dataset (NLCD)</a:t>
            </a:r>
          </a:p>
          <a:p>
            <a:pPr marL="742950" lvl="3" indent="-285750" fontAlgn="base">
              <a:buFont typeface="Arial" charset="0"/>
              <a:buChar char="•"/>
            </a:pPr>
            <a:r>
              <a:rPr lang="en-US" sz="1400" dirty="0">
                <a:latin typeface="NeuzeitGroLig"/>
                <a:cs typeface="NeuzeitGroLig"/>
              </a:rPr>
              <a:t>US only - every 5 years</a:t>
            </a:r>
          </a:p>
          <a:p>
            <a:pPr marL="285750" indent="-285750" fontAlgn="base">
              <a:buFont typeface="Arial" charset="0"/>
              <a:buChar char="•"/>
            </a:pPr>
            <a:r>
              <a:rPr lang="en-US" sz="1400" dirty="0" smtClean="0">
                <a:latin typeface="NeuzeitGroLig"/>
                <a:cs typeface="NeuzeitGroLig"/>
              </a:rPr>
              <a:t>Crowdsourced</a:t>
            </a:r>
            <a:endParaRPr lang="en-US" sz="1400" dirty="0">
              <a:latin typeface="NeuzeitGroLig"/>
              <a:cs typeface="NeuzeitGroLig"/>
            </a:endParaRPr>
          </a:p>
          <a:p>
            <a:pPr marL="742950" lvl="2" indent="-285750" fontAlgn="base">
              <a:buFont typeface="Arial" charset="0"/>
              <a:buChar char="•"/>
            </a:pPr>
            <a:r>
              <a:rPr lang="en-US" sz="1400" dirty="0" smtClean="0">
                <a:latin typeface="NeuzeitGroLig"/>
                <a:cs typeface="NeuzeitGroLig"/>
              </a:rPr>
              <a:t>Tools </a:t>
            </a:r>
          </a:p>
          <a:p>
            <a:pPr marL="742950" lvl="2" indent="-285750" fontAlgn="base">
              <a:buFont typeface="Arial" charset="0"/>
              <a:buChar char="•"/>
            </a:pPr>
            <a:r>
              <a:rPr lang="en-US" sz="1400" dirty="0" smtClean="0">
                <a:latin typeface="NeuzeitGroLig"/>
                <a:cs typeface="NeuzeitGroLig"/>
              </a:rPr>
              <a:t>Open </a:t>
            </a:r>
            <a:r>
              <a:rPr lang="en-US" sz="1400" dirty="0">
                <a:latin typeface="NeuzeitGroLig"/>
                <a:cs typeface="NeuzeitGroLig"/>
              </a:rPr>
              <a:t>Street Maps (OSM)</a:t>
            </a:r>
          </a:p>
          <a:p>
            <a:pPr marL="742950" lvl="3" indent="-285750" fontAlgn="base">
              <a:buFont typeface="Arial" charset="0"/>
              <a:buChar char="•"/>
            </a:pPr>
            <a:r>
              <a:rPr lang="en-US" sz="1400" dirty="0">
                <a:latin typeface="NeuzeitGroLig"/>
                <a:cs typeface="NeuzeitGroLig"/>
              </a:rPr>
              <a:t>Relies on </a:t>
            </a:r>
            <a:r>
              <a:rPr lang="en-US" sz="1400" dirty="0" smtClean="0">
                <a:latin typeface="NeuzeitGroLig"/>
                <a:cs typeface="NeuzeitGroLig"/>
              </a:rPr>
              <a:t>crowdsourcing</a:t>
            </a:r>
          </a:p>
          <a:p>
            <a:pPr marL="742950" lvl="3" indent="-285750" fontAlgn="base">
              <a:buFont typeface="Arial" charset="0"/>
              <a:buChar char="•"/>
            </a:pPr>
            <a:endParaRPr lang="en-US" sz="1400" dirty="0">
              <a:latin typeface="NeuzeitGroLig"/>
              <a:cs typeface="NeuzeitGroLig"/>
            </a:endParaRPr>
          </a:p>
          <a:p>
            <a:pPr marL="0" lvl="2" fontAlgn="base"/>
            <a:r>
              <a:rPr lang="en-US" b="1" dirty="0">
                <a:latin typeface="NeuzeitGroLig"/>
                <a:cs typeface="NeuzeitGroLig"/>
              </a:rPr>
              <a:t>Challenges</a:t>
            </a:r>
          </a:p>
          <a:p>
            <a:pPr marL="285750" lvl="2" indent="-285750" fontAlgn="base">
              <a:buFont typeface="Arial" charset="0"/>
              <a:buChar char="•"/>
            </a:pPr>
            <a:r>
              <a:rPr lang="en-US" sz="1400" dirty="0" smtClean="0">
                <a:latin typeface="NeuzeitGroLig"/>
                <a:cs typeface="NeuzeitGroLig"/>
              </a:rPr>
              <a:t>Incomplete coverage</a:t>
            </a:r>
          </a:p>
          <a:p>
            <a:pPr marL="285750" lvl="2" indent="-285750" fontAlgn="base">
              <a:buFont typeface="Arial" charset="0"/>
              <a:buChar char="•"/>
            </a:pPr>
            <a:r>
              <a:rPr lang="en-US" sz="1400" dirty="0">
                <a:latin typeface="NeuzeitGroLig"/>
                <a:cs typeface="NeuzeitGroLig"/>
              </a:rPr>
              <a:t>Ground </a:t>
            </a:r>
            <a:r>
              <a:rPr lang="en-US" sz="1400" dirty="0" smtClean="0">
                <a:latin typeface="NeuzeitGroLig"/>
                <a:cs typeface="NeuzeitGroLig"/>
              </a:rPr>
              <a:t>truth-</a:t>
            </a:r>
            <a:r>
              <a:rPr lang="en-US" sz="1400" dirty="0" err="1" smtClean="0">
                <a:latin typeface="NeuzeitGroLig"/>
                <a:cs typeface="NeuzeitGroLig"/>
              </a:rPr>
              <a:t>ing</a:t>
            </a:r>
            <a:r>
              <a:rPr lang="en-US" sz="1400" dirty="0">
                <a:latin typeface="NeuzeitGroLig"/>
                <a:cs typeface="NeuzeitGroLig"/>
              </a:rPr>
              <a:t>, large scale and high frequency is exceedingly hard</a:t>
            </a:r>
          </a:p>
          <a:p>
            <a:pPr marL="285750" indent="-285750" fontAlgn="base">
              <a:spcAft>
                <a:spcPts val="1600"/>
              </a:spcAft>
              <a:buFont typeface="Arial" charset="0"/>
              <a:buChar char="•"/>
            </a:pPr>
            <a:endParaRPr lang="en-US" sz="1400" dirty="0">
              <a:latin typeface="NeuzeitGroLig"/>
              <a:cs typeface="NeuzeitGroLig"/>
            </a:endParaRPr>
          </a:p>
        </p:txBody>
      </p:sp>
      <p:pic>
        <p:nvPicPr>
          <p:cNvPr id="1026" name="Picture 2" descr="https://lh3.googleusercontent.com/A2oe7zJHQXQTf1ZESMkULbSd2oNGPYZhib6V2XU7mqzfZlmCZpE1KBOOl83ChvAHnjNJti5gjfa2UcGnh5Xr0CFGQY0k_WCvz6zGPcNCHEzBG7um5CB5uIpweTdKnL99Dt1HFgqpBU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593" y="820540"/>
            <a:ext cx="2546818" cy="196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4.googleusercontent.com/esQX0Fz2sbu11Lx6gsDlcQcLb7DpVEi5kJfcc7A5LNtbWsComZ0AY4Ht_K1FJdo01jyPzv6tnwsGat9yNB_lf67Zv75n1EX-ltf1fHyuKv23RLzhmrOocDLSnm-rSYUX1Yqd8SxRTb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216" y="784418"/>
            <a:ext cx="2199765" cy="207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5.googleusercontent.com/WP3Mh0w1RRwtXtZaUJ9edugYC0I__EEX78dpWoJzL5UHsKh-1B2FcTrCEbFgVRiDDnArFBRrlzBHx2vkbbijcrFinqW3hi3fqr3G4FvBjCCpRFYKJIjVbERNEplZNDulS3uhiKStWZ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4" y="2787958"/>
            <a:ext cx="2812669" cy="231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349808" y="665462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NeuzeitGroLig"/>
                <a:cs typeface="NeuzeitGroLig"/>
              </a:rPr>
              <a:t>NLCD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150288" y="2494864"/>
            <a:ext cx="651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NeuzeitGroLig"/>
                <a:cs typeface="NeuzeitGroLig"/>
              </a:rPr>
              <a:t>OSM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29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87917" y="1"/>
            <a:ext cx="8456083" cy="665461"/>
          </a:xfrm>
        </p:spPr>
        <p:txBody>
          <a:bodyPr/>
          <a:lstStyle/>
          <a:p>
            <a:r>
              <a:rPr lang="en-US" dirty="0" smtClean="0"/>
              <a:t>Satellites &amp; Big Data Science Simplify Things</a:t>
            </a:r>
          </a:p>
        </p:txBody>
      </p:sp>
      <p:sp>
        <p:nvSpPr>
          <p:cNvPr id="3" name="Rectangle 2"/>
          <p:cNvSpPr/>
          <p:nvPr/>
        </p:nvSpPr>
        <p:spPr>
          <a:xfrm>
            <a:off x="277781" y="1144344"/>
            <a:ext cx="42310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fontAlgn="base">
              <a:buFont typeface="Arial" charset="0"/>
              <a:buChar char="•"/>
            </a:pPr>
            <a:r>
              <a:rPr lang="en-US" sz="1400" dirty="0">
                <a:latin typeface="NeuzeitGroLig"/>
                <a:cs typeface="NeuzeitGroLig"/>
              </a:rPr>
              <a:t>Multiple satellite providers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sz="1400" dirty="0">
                <a:latin typeface="NeuzeitGroLig"/>
                <a:cs typeface="NeuzeitGroLig"/>
              </a:rPr>
              <a:t>Computer vision and machine learning algorithms</a:t>
            </a:r>
          </a:p>
          <a:p>
            <a:pPr marL="285750" lvl="1" indent="-285750" fontAlgn="base">
              <a:spcAft>
                <a:spcPts val="1600"/>
              </a:spcAft>
              <a:buFont typeface="Arial" charset="0"/>
              <a:buChar char="•"/>
            </a:pPr>
            <a:r>
              <a:rPr lang="en-US" sz="1400" dirty="0">
                <a:latin typeface="NeuzeitGroLig"/>
                <a:cs typeface="NeuzeitGroLig"/>
              </a:rPr>
              <a:t>Cloud computing and engineering scalability</a:t>
            </a:r>
          </a:p>
        </p:txBody>
      </p:sp>
      <p:pic>
        <p:nvPicPr>
          <p:cNvPr id="2050" name="Picture 2" descr="https://lh4.googleusercontent.com/wvfjakQct-dkSZsI712yMwyR9kmZMIhvULYIvEIWqWF_bbJB7WIYzmup7fj5IoBrGaHfhD8yWllwNsrRL_6ybU0wHfBwxJBIy1HUnvvi_RMjEWECvmiQfMdjV9R1MS9UMVfgcVZph7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85" y="1149047"/>
            <a:ext cx="3562350" cy="195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4.googleusercontent.com/fIoCl5R7DIYVuZF9a1iu-xu061tKoAcxyvIa-q10mt5QbNENoxoyCRWwF9BTGVZdrSnMvgv_luG3dA90w0viVz__UvGOCWaf6uu3KdYPYs6LqsArThklEOczymuVoGajyMw09alln4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325" y="3474317"/>
            <a:ext cx="3526249" cy="161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227768" y="3098320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latin typeface="Arial" charset="0"/>
              </a:rPr>
              <a:t>Convolutional Neural Networks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12154" y="787777"/>
            <a:ext cx="26445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latin typeface="Arial" charset="0"/>
              </a:rPr>
              <a:t>Massive </a:t>
            </a:r>
            <a:r>
              <a:rPr lang="en-US" altLang="en-US" dirty="0">
                <a:latin typeface="Arial" charset="0"/>
              </a:rPr>
              <a:t>Data Centers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31215" y="2524047"/>
            <a:ext cx="4605717" cy="2538245"/>
            <a:chOff x="484290" y="665462"/>
            <a:chExt cx="8299248" cy="4573778"/>
          </a:xfrm>
        </p:grpSpPr>
        <p:pic>
          <p:nvPicPr>
            <p:cNvPr id="21" name="Picture 20" descr="planetLabs_satellites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651"/>
            <a:stretch/>
          </p:blipFill>
          <p:spPr>
            <a:xfrm>
              <a:off x="2561552" y="667521"/>
              <a:ext cx="2073459" cy="1488617"/>
            </a:xfrm>
            <a:prstGeom prst="rect">
              <a:avLst/>
            </a:prstGeom>
          </p:spPr>
        </p:pic>
        <p:pic>
          <p:nvPicPr>
            <p:cNvPr id="22" name="Shape 114"/>
            <p:cNvPicPr preferRelativeResize="0"/>
            <p:nvPr/>
          </p:nvPicPr>
          <p:blipFill rotWithShape="1">
            <a:blip r:embed="rId5">
              <a:alphaModFix/>
            </a:blip>
            <a:srcRect b="13284"/>
            <a:stretch/>
          </p:blipFill>
          <p:spPr>
            <a:xfrm>
              <a:off x="484290" y="3562239"/>
              <a:ext cx="4159245" cy="167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122"/>
            <p:cNvPicPr preferRelativeResize="0"/>
            <p:nvPr/>
          </p:nvPicPr>
          <p:blipFill rotWithShape="1">
            <a:blip r:embed="rId6">
              <a:alphaModFix/>
            </a:blip>
            <a:srcRect r="13748" b="21049"/>
            <a:stretch/>
          </p:blipFill>
          <p:spPr>
            <a:xfrm>
              <a:off x="484435" y="667524"/>
              <a:ext cx="2085641" cy="14886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Shape 115"/>
            <p:cNvPicPr preferRelativeResize="0"/>
            <p:nvPr/>
          </p:nvPicPr>
          <p:blipFill rotWithShape="1">
            <a:blip r:embed="rId7">
              <a:alphaModFix/>
            </a:blip>
            <a:srcRect l="14017" r="4296" b="49277"/>
            <a:stretch/>
          </p:blipFill>
          <p:spPr>
            <a:xfrm>
              <a:off x="484290" y="2143496"/>
              <a:ext cx="4159246" cy="142726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" name="Group 25"/>
            <p:cNvGrpSpPr/>
            <p:nvPr/>
          </p:nvGrpSpPr>
          <p:grpSpPr>
            <a:xfrm>
              <a:off x="4624292" y="665463"/>
              <a:ext cx="4159246" cy="4573776"/>
              <a:chOff x="454943" y="1005425"/>
              <a:chExt cx="3613526" cy="3926907"/>
            </a:xfrm>
          </p:grpSpPr>
          <p:pic>
            <p:nvPicPr>
              <p:cNvPr id="32" name="Shape 114"/>
              <p:cNvPicPr preferRelativeResize="0"/>
              <p:nvPr/>
            </p:nvPicPr>
            <p:blipFill rotWithShape="1">
              <a:blip r:embed="rId5">
                <a:alphaModFix/>
              </a:blip>
              <a:srcRect b="13284"/>
              <a:stretch/>
            </p:blipFill>
            <p:spPr>
              <a:xfrm>
                <a:off x="454943" y="3492510"/>
                <a:ext cx="3613525" cy="14398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Shape 115"/>
              <p:cNvPicPr preferRelativeResize="0"/>
              <p:nvPr/>
            </p:nvPicPr>
            <p:blipFill rotWithShape="1">
              <a:blip r:embed="rId7">
                <a:alphaModFix/>
              </a:blip>
              <a:srcRect l="14017" r="4296" b="49277"/>
              <a:stretch/>
            </p:blipFill>
            <p:spPr>
              <a:xfrm>
                <a:off x="454943" y="2274420"/>
                <a:ext cx="3613526" cy="12180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Shape 121"/>
              <p:cNvPicPr preferRelativeResize="0"/>
              <p:nvPr/>
            </p:nvPicPr>
            <p:blipFill rotWithShape="1">
              <a:blip r:embed="rId8">
                <a:alphaModFix/>
              </a:blip>
              <a:srcRect r="17033"/>
              <a:stretch/>
            </p:blipFill>
            <p:spPr>
              <a:xfrm>
                <a:off x="2256477" y="1005425"/>
                <a:ext cx="1811992" cy="130515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Shape 122"/>
              <p:cNvPicPr preferRelativeResize="0"/>
              <p:nvPr/>
            </p:nvPicPr>
            <p:blipFill rotWithShape="1">
              <a:blip r:embed="rId6">
                <a:alphaModFix/>
              </a:blip>
              <a:srcRect r="13748" b="21049"/>
              <a:stretch/>
            </p:blipFill>
            <p:spPr>
              <a:xfrm>
                <a:off x="455069" y="1005425"/>
                <a:ext cx="1811991" cy="1268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" name="Picture 26" descr="mda_satellite.jp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68" b="16793"/>
            <a:stretch/>
          </p:blipFill>
          <p:spPr>
            <a:xfrm>
              <a:off x="4627831" y="665462"/>
              <a:ext cx="2561461" cy="1478033"/>
            </a:xfrm>
            <a:prstGeom prst="rect">
              <a:avLst/>
            </a:prstGeom>
          </p:spPr>
        </p:pic>
        <p:pic>
          <p:nvPicPr>
            <p:cNvPr id="28" name="Picture 27" descr="urthecast-iris-879x485.jpg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82" b="9545"/>
            <a:stretch/>
          </p:blipFill>
          <p:spPr>
            <a:xfrm>
              <a:off x="4627832" y="2143495"/>
              <a:ext cx="2314214" cy="1621807"/>
            </a:xfrm>
            <a:prstGeom prst="rect">
              <a:avLst/>
            </a:prstGeom>
          </p:spPr>
        </p:pic>
        <p:pic>
          <p:nvPicPr>
            <p:cNvPr id="29" name="Picture 28" descr="blacksky__2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2046" y="2143496"/>
              <a:ext cx="1841492" cy="2016232"/>
            </a:xfrm>
            <a:prstGeom prst="rect">
              <a:avLst/>
            </a:prstGeom>
          </p:spPr>
        </p:pic>
        <p:pic>
          <p:nvPicPr>
            <p:cNvPr id="30" name="Picture 29" descr="eros-b__1.jp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4"/>
            <a:stretch/>
          </p:blipFill>
          <p:spPr>
            <a:xfrm>
              <a:off x="4627832" y="3767512"/>
              <a:ext cx="2314214" cy="1471728"/>
            </a:xfrm>
            <a:prstGeom prst="rect">
              <a:avLst/>
            </a:prstGeom>
          </p:spPr>
        </p:pic>
        <p:pic>
          <p:nvPicPr>
            <p:cNvPr id="31" name="Picture 30" descr="Deimos-2.jpg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594"/>
            <a:stretch/>
          </p:blipFill>
          <p:spPr>
            <a:xfrm>
              <a:off x="6942046" y="4127499"/>
              <a:ext cx="1841491" cy="1111740"/>
            </a:xfrm>
            <a:prstGeom prst="rect">
              <a:avLst/>
            </a:prstGeom>
          </p:spPr>
        </p:pic>
      </p:grpSp>
      <p:sp>
        <p:nvSpPr>
          <p:cNvPr id="36" name="Rectangle 35"/>
          <p:cNvSpPr/>
          <p:nvPr/>
        </p:nvSpPr>
        <p:spPr>
          <a:xfrm>
            <a:off x="713220" y="2112757"/>
            <a:ext cx="3232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Arial" charset="0"/>
              </a:rPr>
              <a:t>Virtual Satellite Constellation</a:t>
            </a: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34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nn-visualization-crop-1024x76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4" b="21160"/>
          <a:stretch/>
        </p:blipFill>
        <p:spPr>
          <a:xfrm>
            <a:off x="0" y="665461"/>
            <a:ext cx="9144000" cy="460826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10166" y="1"/>
            <a:ext cx="8233833" cy="665461"/>
          </a:xfrm>
        </p:spPr>
        <p:txBody>
          <a:bodyPr/>
          <a:lstStyle/>
          <a:p>
            <a:r>
              <a:rPr lang="en-US" dirty="0" smtClean="0"/>
              <a:t>What’s New: The Triumph of Deep Learning</a:t>
            </a:r>
          </a:p>
        </p:txBody>
      </p:sp>
      <p:pic>
        <p:nvPicPr>
          <p:cNvPr id="14" name="Picture 13" descr="imagenet_err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71" y="2457343"/>
            <a:ext cx="2912500" cy="2471901"/>
          </a:xfrm>
          <a:prstGeom prst="rect">
            <a:avLst/>
          </a:prstGeom>
          <a:ln>
            <a:solidFill>
              <a:srgbClr val="2E2E33"/>
            </a:solidFill>
          </a:ln>
        </p:spPr>
      </p:pic>
      <p:pic>
        <p:nvPicPr>
          <p:cNvPr id="6" name="Picture 5" descr="go116318834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462" y="2457343"/>
            <a:ext cx="3711565" cy="24719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4982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87917" y="1"/>
            <a:ext cx="8456083" cy="665461"/>
          </a:xfrm>
        </p:spPr>
        <p:txBody>
          <a:bodyPr/>
          <a:lstStyle/>
          <a:p>
            <a:r>
              <a:rPr lang="en-US" dirty="0" smtClean="0"/>
              <a:t>So what can we do with this?</a:t>
            </a:r>
          </a:p>
        </p:txBody>
      </p:sp>
      <p:sp>
        <p:nvSpPr>
          <p:cNvPr id="3" name="Rectangle 2"/>
          <p:cNvSpPr/>
          <p:nvPr/>
        </p:nvSpPr>
        <p:spPr>
          <a:xfrm>
            <a:off x="139558" y="804102"/>
            <a:ext cx="44430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fontAlgn="base">
              <a:buFont typeface="Arial" charset="0"/>
              <a:buChar char="•"/>
            </a:pPr>
            <a:r>
              <a:rPr lang="en-US" sz="1400" dirty="0" smtClean="0">
                <a:latin typeface="NeuzeitGroLig"/>
                <a:cs typeface="NeuzeitGroLig"/>
              </a:rPr>
              <a:t>Classification of land use – buildings, roads etc.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sz="1400" dirty="0" smtClean="0">
                <a:latin typeface="NeuzeitGroLig"/>
                <a:cs typeface="NeuzeitGroLig"/>
              </a:rPr>
              <a:t>Use survey and crowd sourced datasets verified and at small scales as training sets for deep learning – imperfect but do the job</a:t>
            </a:r>
            <a:endParaRPr lang="en-US" sz="1400" dirty="0">
              <a:latin typeface="NeuzeitGroLig"/>
              <a:cs typeface="NeuzeitGroLig"/>
            </a:endParaRPr>
          </a:p>
        </p:txBody>
      </p:sp>
      <p:pic>
        <p:nvPicPr>
          <p:cNvPr id="3074" name="Picture 2" descr="https://lh3.googleusercontent.com/PHyhyXoA9kTeDHbWnbMfB3KSe22TT78rjkmtgK365Yx_IE7uucaPbIXv7J7Y1eBLVa3RnA6-Ffcj-tAFS8Dh558xC9i9lmCCP68crhzhRiaDeYhQBSRmL04PO03osEMg75S4QzahOY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49" y="1670143"/>
            <a:ext cx="3732028" cy="30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14" y="1681406"/>
            <a:ext cx="2406097" cy="301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48" y="1670143"/>
            <a:ext cx="2397243" cy="3016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69613" y="804102"/>
            <a:ext cx="39853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1" indent="-285750" fontAlgn="base">
              <a:buFont typeface="Arial" charset="0"/>
              <a:buChar char="•"/>
            </a:pPr>
            <a:r>
              <a:rPr lang="en-US" sz="1400" dirty="0" smtClean="0">
                <a:latin typeface="NeuzeitGroLig"/>
                <a:cs typeface="NeuzeitGroLig"/>
              </a:rPr>
              <a:t>Building classifier on Stanford using PL imagery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sz="1400" dirty="0" smtClean="0">
                <a:latin typeface="NeuzeitGroLig"/>
                <a:cs typeface="NeuzeitGroLig"/>
              </a:rPr>
              <a:t>Training dataset using NLCD</a:t>
            </a:r>
            <a:endParaRPr lang="en-US" sz="1400" dirty="0">
              <a:latin typeface="NeuzeitGroLig"/>
              <a:cs typeface="NeuzeitGroLig"/>
            </a:endParaRPr>
          </a:p>
        </p:txBody>
      </p:sp>
    </p:spTree>
    <p:extLst>
      <p:ext uri="{BB962C8B-B14F-4D97-AF65-F5344CB8AC3E}">
        <p14:creationId xmlns:p14="http://schemas.microsoft.com/office/powerpoint/2010/main" val="1706507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dirty="0" smtClean="0">
                <a:latin typeface="Neuzeit Grotesk" charset="0"/>
                <a:ea typeface="Neuzeit Grotesk" charset="0"/>
                <a:cs typeface="Neuzeit Grotesk" charset="0"/>
              </a:rPr>
              <a:t>Infer World Oil Storage</a:t>
            </a:r>
            <a:endParaRPr lang="en-US" b="0" dirty="0">
              <a:latin typeface="Neuzeit Grotesk" charset="0"/>
              <a:ea typeface="Neuzeit Grotesk" charset="0"/>
              <a:cs typeface="Neuzeit Grotesk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254284" y="2991398"/>
            <a:ext cx="4469505" cy="2092272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en-US" altLang="en-US" sz="2400" b="1" dirty="0">
                <a:solidFill>
                  <a:schemeClr val="accent3"/>
                </a:solidFill>
              </a:rPr>
              <a:t>Monitor crude oil inventory </a:t>
            </a:r>
            <a:r>
              <a:rPr lang="en-US" altLang="en-US" sz="2400" b="1" dirty="0" smtClean="0">
                <a:solidFill>
                  <a:schemeClr val="accent3"/>
                </a:solidFill>
              </a:rPr>
              <a:t>worldwide</a:t>
            </a:r>
          </a:p>
          <a:p>
            <a:pPr algn="just"/>
            <a:endParaRPr lang="en-US" dirty="0" smtClean="0"/>
          </a:p>
          <a:p>
            <a:pPr algn="just"/>
            <a:r>
              <a:rPr lang="en-US" sz="2500" dirty="0">
                <a:solidFill>
                  <a:schemeClr val="tx1"/>
                </a:solidFill>
              </a:rPr>
              <a:t>Track 20k+ storage tanks in 800+ areas around the world by satellite.</a:t>
            </a:r>
          </a:p>
          <a:p>
            <a:pPr algn="just"/>
            <a:r>
              <a:rPr lang="en-US" sz="2500" dirty="0">
                <a:solidFill>
                  <a:schemeClr val="tx1"/>
                </a:solidFill>
              </a:rPr>
              <a:t>Create continuously-updated estimate of global oil inventory</a:t>
            </a:r>
          </a:p>
          <a:p>
            <a:pPr algn="just"/>
            <a:r>
              <a:rPr lang="en-US" sz="2500" dirty="0">
                <a:solidFill>
                  <a:schemeClr val="tx1"/>
                </a:solidFill>
              </a:rPr>
              <a:t>More comprehensive and much more timely than the International Energy Administration’s survey methods</a:t>
            </a:r>
          </a:p>
          <a:p>
            <a:pPr algn="just"/>
            <a:r>
              <a:rPr lang="en-US" sz="2500" dirty="0">
                <a:solidFill>
                  <a:schemeClr val="tx1"/>
                </a:solidFill>
              </a:rPr>
              <a:t>Insight about regions that do not publish storage data, e.g. China, South America</a:t>
            </a:r>
          </a:p>
          <a:p>
            <a:pPr algn="just"/>
            <a:endParaRPr lang="en-US" dirty="0"/>
          </a:p>
        </p:txBody>
      </p:sp>
      <p:pic>
        <p:nvPicPr>
          <p:cNvPr id="6" name="Picture 5" descr="china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8"/>
          <a:stretch/>
        </p:blipFill>
        <p:spPr bwMode="auto">
          <a:xfrm>
            <a:off x="4790641" y="801317"/>
            <a:ext cx="3933148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>
            <a:fillRect/>
          </a:stretch>
        </p:blipFill>
        <p:spPr bwMode="auto">
          <a:xfrm>
            <a:off x="2608609" y="801317"/>
            <a:ext cx="20574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Screen Shot 2014-06-05 at 7.50.22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" r="2861"/>
          <a:stretch/>
        </p:blipFill>
        <p:spPr bwMode="auto">
          <a:xfrm>
            <a:off x="469197" y="814017"/>
            <a:ext cx="201478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ircles-foun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" b="16730"/>
          <a:stretch>
            <a:fillRect/>
          </a:stretch>
        </p:blipFill>
        <p:spPr bwMode="auto">
          <a:xfrm>
            <a:off x="469197" y="2991398"/>
            <a:ext cx="3656765" cy="200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518525" y="2641229"/>
            <a:ext cx="2147484" cy="23018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MS PGothic" charset="-128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MS PGothic" charset="-128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MS PGothic" charset="-128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MS PGothic" charset="-128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MS PGothic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MS PGothic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MS PGothic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MS PGothic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MS PGothic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900" dirty="0">
                <a:solidFill>
                  <a:schemeClr val="bg1"/>
                </a:solidFill>
                <a:latin typeface="Neuzeit Grotesk" charset="0"/>
                <a:ea typeface="Neuzeit Grotesk" charset="0"/>
                <a:cs typeface="Neuzeit Grotesk" charset="0"/>
              </a:rPr>
              <a:t>Dalian, China’s largest oil storage hub</a:t>
            </a:r>
          </a:p>
        </p:txBody>
      </p:sp>
    </p:spTree>
    <p:extLst>
      <p:ext uri="{BB962C8B-B14F-4D97-AF65-F5344CB8AC3E}">
        <p14:creationId xmlns:p14="http://schemas.microsoft.com/office/powerpoint/2010/main" val="1103625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dirty="0" smtClean="0"/>
              <a:t>Finding “Unknown” Oil Tanks in China</a:t>
            </a:r>
            <a:endParaRPr lang="en-US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4518783" y="764697"/>
            <a:ext cx="3893575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marL="190500" indent="-190500">
              <a:defRPr sz="14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  <a:sym typeface="Arial" charset="0"/>
              </a:defRPr>
            </a:lvl9pPr>
          </a:lstStyle>
          <a:p>
            <a:pPr eaLnBrk="1" hangingPunct="1">
              <a:lnSpc>
                <a:spcPct val="110000"/>
              </a:lnSpc>
              <a:buFont typeface="Arial" charset="0"/>
              <a:buChar char="•"/>
            </a:pPr>
            <a:r>
              <a:rPr lang="en-US" dirty="0">
                <a:solidFill>
                  <a:srgbClr val="2E2E33"/>
                </a:solidFill>
                <a:latin typeface="NeuzeitGroLig"/>
                <a:ea typeface=""/>
                <a:cs typeface="NeuzeitGroLig"/>
              </a:rPr>
              <a:t>Over 2,000 tanks discovered by OI scanning algorithm with high recall</a:t>
            </a:r>
          </a:p>
          <a:p>
            <a:pPr eaLnBrk="1" hangingPunct="1">
              <a:lnSpc>
                <a:spcPct val="110000"/>
              </a:lnSpc>
              <a:buFont typeface="Arial" charset="0"/>
              <a:buChar char="•"/>
            </a:pPr>
            <a:r>
              <a:rPr lang="en-US" dirty="0">
                <a:solidFill>
                  <a:srgbClr val="2E2E33"/>
                </a:solidFill>
                <a:latin typeface="NeuzeitGroLig"/>
                <a:ea typeface=""/>
                <a:cs typeface="NeuzeitGroLig"/>
              </a:rPr>
              <a:t>Human in the loop workflow</a:t>
            </a:r>
          </a:p>
          <a:p>
            <a:pPr marL="895350" lvl="1" indent="-342900" algn="just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dirty="0">
                <a:solidFill>
                  <a:srgbClr val="2E2E33"/>
                </a:solidFill>
                <a:latin typeface="NeuzeitGroLig"/>
                <a:ea typeface=""/>
                <a:cs typeface="NeuzeitGroLig"/>
              </a:rPr>
              <a:t>Wide area search using </a:t>
            </a:r>
            <a:r>
              <a:rPr lang="en-US" dirty="0" smtClean="0">
                <a:solidFill>
                  <a:srgbClr val="2E2E33"/>
                </a:solidFill>
                <a:latin typeface="NeuzeitGroLig"/>
                <a:ea typeface=""/>
                <a:cs typeface="NeuzeitGroLig"/>
              </a:rPr>
              <a:t>Landsat</a:t>
            </a:r>
          </a:p>
          <a:p>
            <a:pPr marL="895350" lvl="1" indent="-342900" algn="just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dirty="0" smtClean="0">
                <a:solidFill>
                  <a:srgbClr val="2E2E33"/>
                </a:solidFill>
                <a:latin typeface="NeuzeitGroLig"/>
                <a:ea typeface=""/>
                <a:cs typeface="NeuzeitGroLig"/>
              </a:rPr>
              <a:t>Convolutional </a:t>
            </a:r>
            <a:r>
              <a:rPr lang="en-US" dirty="0">
                <a:solidFill>
                  <a:srgbClr val="2E2E33"/>
                </a:solidFill>
                <a:latin typeface="NeuzeitGroLig"/>
                <a:ea typeface=""/>
                <a:cs typeface="NeuzeitGroLig"/>
              </a:rPr>
              <a:t>Neural </a:t>
            </a:r>
            <a:r>
              <a:rPr lang="en-US" dirty="0" smtClean="0">
                <a:solidFill>
                  <a:srgbClr val="2E2E33"/>
                </a:solidFill>
                <a:latin typeface="NeuzeitGroLig"/>
                <a:ea typeface=""/>
                <a:cs typeface="NeuzeitGroLig"/>
              </a:rPr>
              <a:t>Network</a:t>
            </a:r>
          </a:p>
          <a:p>
            <a:pPr marL="895350" lvl="1" indent="-342900" algn="just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dirty="0" smtClean="0">
                <a:solidFill>
                  <a:srgbClr val="2E2E33"/>
                </a:solidFill>
                <a:latin typeface="NeuzeitGroLig"/>
                <a:ea typeface=""/>
                <a:cs typeface="NeuzeitGroLig"/>
              </a:rPr>
              <a:t>Trained </a:t>
            </a:r>
            <a:r>
              <a:rPr lang="en-US" dirty="0">
                <a:solidFill>
                  <a:srgbClr val="2E2E33"/>
                </a:solidFill>
                <a:latin typeface="NeuzeitGroLig"/>
                <a:ea typeface=""/>
                <a:cs typeface="NeuzeitGroLig"/>
              </a:rPr>
              <a:t>to find clusters of white </a:t>
            </a:r>
            <a:r>
              <a:rPr lang="en-US" dirty="0" smtClean="0">
                <a:solidFill>
                  <a:srgbClr val="2E2E33"/>
                </a:solidFill>
                <a:latin typeface="NeuzeitGroLig"/>
                <a:ea typeface=""/>
                <a:cs typeface="NeuzeitGroLig"/>
              </a:rPr>
              <a:t>dots</a:t>
            </a:r>
          </a:p>
          <a:p>
            <a:pPr marL="895350" lvl="1" indent="-342900" algn="just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dirty="0" smtClean="0">
                <a:solidFill>
                  <a:srgbClr val="2E2E33"/>
                </a:solidFill>
                <a:latin typeface="NeuzeitGroLig"/>
                <a:ea typeface=""/>
                <a:cs typeface="NeuzeitGroLig"/>
              </a:rPr>
              <a:t>Reduces </a:t>
            </a:r>
            <a:r>
              <a:rPr lang="en-US" dirty="0">
                <a:solidFill>
                  <a:srgbClr val="2E2E33"/>
                </a:solidFill>
                <a:latin typeface="NeuzeitGroLig"/>
                <a:ea typeface=""/>
                <a:cs typeface="NeuzeitGroLig"/>
              </a:rPr>
              <a:t>a large country like China to manageable number of images (</a:t>
            </a:r>
            <a:r>
              <a:rPr lang="en-US" dirty="0" smtClean="0">
                <a:solidFill>
                  <a:srgbClr val="2E2E33"/>
                </a:solidFill>
                <a:latin typeface="NeuzeitGroLig"/>
                <a:ea typeface=""/>
                <a:cs typeface="NeuzeitGroLig"/>
              </a:rPr>
              <a:t>1k)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NeuzeitGroLig"/>
              <a:cs typeface="NeuzeitGroLig"/>
            </a:endParaRPr>
          </a:p>
          <a:p>
            <a:pPr eaLnBrk="1" hangingPunct="1">
              <a:lnSpc>
                <a:spcPct val="110000"/>
              </a:lnSpc>
              <a:buFont typeface="Arial" charset="0"/>
              <a:buChar char="•"/>
            </a:pP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NeuzeitGroLig"/>
              <a:cs typeface="NeuzeitGroLig"/>
            </a:endParaRPr>
          </a:p>
        </p:txBody>
      </p:sp>
      <p:pic>
        <p:nvPicPr>
          <p:cNvPr id="6" name="Picture 5" descr="china-map-both-TFF-and-tankterminalsdotcom-v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"/>
          <a:stretch/>
        </p:blipFill>
        <p:spPr bwMode="auto">
          <a:xfrm>
            <a:off x="5022933" y="2780178"/>
            <a:ext cx="33894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33884"/>
            <a:ext cx="4109884" cy="16996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/>
          <a:stretch/>
        </p:blipFill>
        <p:spPr>
          <a:xfrm>
            <a:off x="228599" y="713484"/>
            <a:ext cx="4372897" cy="270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6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Infrastructure monitoring using time series changes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9521" t="6668" r="3323"/>
          <a:stretch/>
        </p:blipFill>
        <p:spPr>
          <a:xfrm>
            <a:off x="3081458" y="790668"/>
            <a:ext cx="3064697" cy="315887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7325" y="930957"/>
            <a:ext cx="2984628" cy="2348323"/>
            <a:chOff x="64618" y="3098659"/>
            <a:chExt cx="2603896" cy="2195346"/>
          </a:xfrm>
        </p:grpSpPr>
        <p:sp>
          <p:nvSpPr>
            <p:cNvPr id="12" name="Rectangle 11"/>
            <p:cNvSpPr/>
            <p:nvPr/>
          </p:nvSpPr>
          <p:spPr>
            <a:xfrm>
              <a:off x="64618" y="3098659"/>
              <a:ext cx="56938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  <a:latin typeface="NeuzeitGroLig"/>
                  <a:cs typeface="NeuzeitGroLig"/>
                </a:rPr>
                <a:t>Illinois</a:t>
              </a:r>
              <a:endParaRPr lang="en-US" sz="1100" dirty="0">
                <a:solidFill>
                  <a:schemeClr val="bg1"/>
                </a:solidFill>
                <a:latin typeface="NeuzeitGroLig"/>
                <a:cs typeface="NeuzeitGroLig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987" y="3104863"/>
              <a:ext cx="2405527" cy="218914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20064" y="4438331"/>
              <a:ext cx="20913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mtClean="0"/>
                <a:t>12/12/2010</a:t>
              </a:r>
              <a:endParaRPr lang="en-US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749" y="4182439"/>
              <a:ext cx="19159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Kohl’s pre-open</a:t>
              </a:r>
              <a:endParaRPr lang="en-US" sz="14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10810" y="937593"/>
            <a:ext cx="2933190" cy="2345408"/>
            <a:chOff x="5865988" y="3098659"/>
            <a:chExt cx="2559020" cy="219262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5988" y="3098659"/>
              <a:ext cx="2559020" cy="219262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202895" y="4438331"/>
              <a:ext cx="20913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02/23/2012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02895" y="4245886"/>
              <a:ext cx="19159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Kohl’s post-open</a:t>
              </a:r>
              <a:endParaRPr lang="en-US" sz="1400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1001551" y="4178321"/>
            <a:ext cx="684891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2E2E33"/>
                </a:solidFill>
                <a:latin typeface="NeuzeitGroLig"/>
                <a:cs typeface="NeuzeitGroLig"/>
              </a:rPr>
              <a:t> Detection can be achieved using automated means – ML + Statistics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n-US" dirty="0">
                <a:solidFill>
                  <a:srgbClr val="2E2E33"/>
                </a:solidFill>
                <a:latin typeface="NeuzeitGroLig"/>
                <a:cs typeface="NeuzeitGroLig"/>
              </a:rPr>
              <a:t> </a:t>
            </a:r>
            <a:r>
              <a:rPr lang="en-US" dirty="0" smtClean="0">
                <a:solidFill>
                  <a:srgbClr val="2E2E33"/>
                </a:solidFill>
                <a:latin typeface="NeuzeitGroLig"/>
                <a:cs typeface="NeuzeitGroLig"/>
              </a:rPr>
              <a:t>Validation/Ground truth can be verified using human in the loop</a:t>
            </a:r>
            <a:endParaRPr lang="en-US" dirty="0">
              <a:solidFill>
                <a:srgbClr val="2E2E33"/>
              </a:solidFill>
              <a:latin typeface="NeuzeitGroLig"/>
              <a:cs typeface="NeuzeitGroLig"/>
            </a:endParaRPr>
          </a:p>
        </p:txBody>
      </p:sp>
    </p:spTree>
    <p:extLst>
      <p:ext uri="{BB962C8B-B14F-4D97-AF65-F5344CB8AC3E}">
        <p14:creationId xmlns:p14="http://schemas.microsoft.com/office/powerpoint/2010/main" val="83045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rbital_insight">
      <a:dk1>
        <a:srgbClr val="2E2E33"/>
      </a:dk1>
      <a:lt1>
        <a:sysClr val="window" lastClr="FFFFFF"/>
      </a:lt1>
      <a:dk2>
        <a:srgbClr val="0F384D"/>
      </a:dk2>
      <a:lt2>
        <a:srgbClr val="E1E1E1"/>
      </a:lt2>
      <a:accent1>
        <a:srgbClr val="C9F026"/>
      </a:accent1>
      <a:accent2>
        <a:srgbClr val="87E000"/>
      </a:accent2>
      <a:accent3>
        <a:srgbClr val="0096BD"/>
      </a:accent3>
      <a:accent4>
        <a:srgbClr val="8064A2"/>
      </a:accent4>
      <a:accent5>
        <a:srgbClr val="4BACC6"/>
      </a:accent5>
      <a:accent6>
        <a:srgbClr val="F79646"/>
      </a:accent6>
      <a:hlink>
        <a:srgbClr val="C9F026"/>
      </a:hlink>
      <a:folHlink>
        <a:srgbClr val="0096B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29751</TotalTime>
  <Words>446</Words>
  <Application>Microsoft Macintosh PowerPoint</Application>
  <PresentationFormat>On-screen Show (16:10)</PresentationFormat>
  <Paragraphs>78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</dc:creator>
  <cp:lastModifiedBy>Giovanni Castaldo</cp:lastModifiedBy>
  <cp:revision>201</cp:revision>
  <dcterms:created xsi:type="dcterms:W3CDTF">2016-03-06T16:47:55Z</dcterms:created>
  <dcterms:modified xsi:type="dcterms:W3CDTF">2016-10-19T18:54:27Z</dcterms:modified>
</cp:coreProperties>
</file>